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24"/>
  </p:notesMasterIdLst>
  <p:sldIdLst>
    <p:sldId id="335" r:id="rId2"/>
    <p:sldId id="336" r:id="rId3"/>
    <p:sldId id="337" r:id="rId4"/>
    <p:sldId id="338" r:id="rId5"/>
    <p:sldId id="339" r:id="rId6"/>
    <p:sldId id="340" r:id="rId7"/>
    <p:sldId id="341" r:id="rId8"/>
    <p:sldId id="342" r:id="rId9"/>
    <p:sldId id="343" r:id="rId10"/>
    <p:sldId id="345" r:id="rId11"/>
    <p:sldId id="346" r:id="rId12"/>
    <p:sldId id="347" r:id="rId13"/>
    <p:sldId id="348" r:id="rId14"/>
    <p:sldId id="349" r:id="rId15"/>
    <p:sldId id="350" r:id="rId16"/>
    <p:sldId id="352" r:id="rId17"/>
    <p:sldId id="353" r:id="rId18"/>
    <p:sldId id="354" r:id="rId19"/>
    <p:sldId id="355" r:id="rId20"/>
    <p:sldId id="356" r:id="rId21"/>
    <p:sldId id="357" r:id="rId22"/>
    <p:sldId id="358" r:id="rId2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CC3300"/>
    <a:srgbClr val="800000"/>
    <a:srgbClr val="0000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60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560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F5F9B12-FA6A-4BF4-825B-EC9D8CA03330}" type="slidenum">
              <a:rPr lang="en-US"/>
              <a:pPr>
                <a:defRPr/>
              </a:pPr>
              <a:t>‹#›</a:t>
            </a:fld>
            <a:endParaRPr lang="en-US"/>
          </a:p>
        </p:txBody>
      </p:sp>
    </p:spTree>
    <p:extLst>
      <p:ext uri="{BB962C8B-B14F-4D97-AF65-F5344CB8AC3E}">
        <p14:creationId xmlns:p14="http://schemas.microsoft.com/office/powerpoint/2010/main" val="21527308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E41F983-F06D-4B11-A44C-3F5B7BD2DA03}"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4E8BD222-525E-4089-9C1B-BCB6704695B4}" type="slidenum">
              <a:rPr lang="en-US"/>
              <a:pPr>
                <a:defRPr/>
              </a:pPr>
              <a:t>‹#›</a:t>
            </a:fld>
            <a:endParaRPr lang="en-US"/>
          </a:p>
        </p:txBody>
      </p:sp>
    </p:spTree>
    <p:extLst>
      <p:ext uri="{BB962C8B-B14F-4D97-AF65-F5344CB8AC3E}">
        <p14:creationId xmlns:p14="http://schemas.microsoft.com/office/powerpoint/2010/main" val="3066783653"/>
      </p:ext>
    </p:extLst>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EB8E6DA-B6A0-4F24-A308-51049DB49EB8}"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97D46FC4-57B7-49BF-8672-0D2C831072CB}" type="slidenum">
              <a:rPr lang="en-US"/>
              <a:pPr>
                <a:defRPr/>
              </a:pPr>
              <a:t>‹#›</a:t>
            </a:fld>
            <a:endParaRPr lang="en-US"/>
          </a:p>
        </p:txBody>
      </p:sp>
    </p:spTree>
    <p:extLst>
      <p:ext uri="{BB962C8B-B14F-4D97-AF65-F5344CB8AC3E}">
        <p14:creationId xmlns:p14="http://schemas.microsoft.com/office/powerpoint/2010/main" val="4190843800"/>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D9A3B9D-E1FC-4529-A172-0D94D46C8490}"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F12D7A2C-1063-4884-9C88-369ED8FD3DBA}" type="slidenum">
              <a:rPr lang="en-US"/>
              <a:pPr>
                <a:defRPr/>
              </a:pPr>
              <a:t>‹#›</a:t>
            </a:fld>
            <a:endParaRPr lang="en-US"/>
          </a:p>
        </p:txBody>
      </p:sp>
    </p:spTree>
    <p:extLst>
      <p:ext uri="{BB962C8B-B14F-4D97-AF65-F5344CB8AC3E}">
        <p14:creationId xmlns:p14="http://schemas.microsoft.com/office/powerpoint/2010/main" val="301930349"/>
      </p:ext>
    </p:extLst>
  </p:cSld>
  <p:clrMapOvr>
    <a:masterClrMapping/>
  </p:clrMapOvr>
  <p:transitio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370013" y="1827213"/>
            <a:ext cx="7313612" cy="4114800"/>
          </a:xfrm>
        </p:spPr>
        <p:txBody>
          <a:bodyPr rtlCol="0">
            <a:normAutofit/>
          </a:bodyPr>
          <a:lstStyle/>
          <a:p>
            <a:pPr lvl="0"/>
            <a:endParaRPr lang="en-US" noProof="0" smtClean="0"/>
          </a:p>
        </p:txBody>
      </p:sp>
      <p:sp>
        <p:nvSpPr>
          <p:cNvPr id="4" name="Rectangle 8"/>
          <p:cNvSpPr>
            <a:spLocks noGrp="1" noChangeArrowheads="1"/>
          </p:cNvSpPr>
          <p:nvPr>
            <p:ph type="dt" sz="half" idx="10"/>
          </p:nvPr>
        </p:nvSpPr>
        <p:spPr/>
        <p:txBody>
          <a:bodyPr/>
          <a:lstStyle>
            <a:lvl1pPr>
              <a:defRPr smtClean="0"/>
            </a:lvl1pPr>
          </a:lstStyle>
          <a:p>
            <a:pPr>
              <a:defRPr/>
            </a:pPr>
            <a:fld id="{B456FE85-9DF1-4B5D-9E71-EB0B3DB25969}" type="datetime1">
              <a:rPr lang="en-US"/>
              <a:pPr>
                <a:defRPr/>
              </a:pPr>
              <a:t>5/23/2013</a:t>
            </a:fld>
            <a:endParaRPr lang="en-US"/>
          </a:p>
        </p:txBody>
      </p:sp>
      <p:sp>
        <p:nvSpPr>
          <p:cNvPr id="5" name="Rectangle 9"/>
          <p:cNvSpPr>
            <a:spLocks noGrp="1" noChangeArrowheads="1"/>
          </p:cNvSpPr>
          <p:nvPr>
            <p:ph type="ftr" sz="quarter" idx="11"/>
          </p:nvPr>
        </p:nvSpPr>
        <p:spPr/>
        <p:txBody>
          <a:bodyPr/>
          <a:lstStyle>
            <a:lvl1pPr>
              <a:defRPr/>
            </a:lvl1pPr>
          </a:lstStyle>
          <a:p>
            <a:pPr>
              <a:defRPr/>
            </a:pPr>
            <a:r>
              <a:rPr lang="en-US"/>
              <a:t>Chuong 6 - Tien nghi phuc vu san xuat</a:t>
            </a:r>
          </a:p>
        </p:txBody>
      </p:sp>
      <p:sp>
        <p:nvSpPr>
          <p:cNvPr id="6" name="Rectangle 10"/>
          <p:cNvSpPr>
            <a:spLocks noGrp="1" noChangeArrowheads="1"/>
          </p:cNvSpPr>
          <p:nvPr>
            <p:ph type="sldNum" sz="quarter" idx="12"/>
          </p:nvPr>
        </p:nvSpPr>
        <p:spPr/>
        <p:txBody>
          <a:bodyPr/>
          <a:lstStyle>
            <a:lvl1pPr>
              <a:defRPr/>
            </a:lvl1pPr>
          </a:lstStyle>
          <a:p>
            <a:pPr>
              <a:defRPr/>
            </a:pPr>
            <a:fld id="{EA664AA1-A5F2-4037-BD89-4C5D03B68AB9}" type="slidenum">
              <a:rPr lang="en-US"/>
              <a:pPr>
                <a:defRPr/>
              </a:pPr>
              <a:t>‹#›</a:t>
            </a:fld>
            <a:endParaRPr lang="en-US"/>
          </a:p>
        </p:txBody>
      </p:sp>
    </p:spTree>
    <p:extLst>
      <p:ext uri="{BB962C8B-B14F-4D97-AF65-F5344CB8AC3E}">
        <p14:creationId xmlns:p14="http://schemas.microsoft.com/office/powerpoint/2010/main" val="2746997951"/>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C81CD6D-1643-4457-825A-C7BB06A1FFFD}"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5379D488-5DD8-4A49-B4AF-33797B449B73}" type="slidenum">
              <a:rPr lang="en-US"/>
              <a:pPr>
                <a:defRPr/>
              </a:pPr>
              <a:t>‹#›</a:t>
            </a:fld>
            <a:endParaRPr lang="en-US"/>
          </a:p>
        </p:txBody>
      </p:sp>
    </p:spTree>
    <p:extLst>
      <p:ext uri="{BB962C8B-B14F-4D97-AF65-F5344CB8AC3E}">
        <p14:creationId xmlns:p14="http://schemas.microsoft.com/office/powerpoint/2010/main" val="1561904319"/>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DEC0520-C427-4A78-B974-A7766DE0B3B1}"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2E1F8AD6-6BB8-4CBA-BE81-ECDE33CE759C}" type="slidenum">
              <a:rPr lang="en-US"/>
              <a:pPr>
                <a:defRPr/>
              </a:pPr>
              <a:t>‹#›</a:t>
            </a:fld>
            <a:endParaRPr lang="en-US"/>
          </a:p>
        </p:txBody>
      </p:sp>
    </p:spTree>
    <p:extLst>
      <p:ext uri="{BB962C8B-B14F-4D97-AF65-F5344CB8AC3E}">
        <p14:creationId xmlns:p14="http://schemas.microsoft.com/office/powerpoint/2010/main" val="2815923441"/>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40D076C-CB1A-434E-B36E-AD7A097CCF8E}"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6C119630-29E7-4F20-9235-E598238A41E4}" type="slidenum">
              <a:rPr lang="en-US"/>
              <a:pPr>
                <a:defRPr/>
              </a:pPr>
              <a:t>‹#›</a:t>
            </a:fld>
            <a:endParaRPr lang="en-US"/>
          </a:p>
        </p:txBody>
      </p:sp>
    </p:spTree>
    <p:extLst>
      <p:ext uri="{BB962C8B-B14F-4D97-AF65-F5344CB8AC3E}">
        <p14:creationId xmlns:p14="http://schemas.microsoft.com/office/powerpoint/2010/main" val="3184108106"/>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EEF5399-5AAB-4278-9AB7-3748C362256C}" type="datetime1">
              <a:rPr lang="en-US"/>
              <a:pPr>
                <a:defRPr/>
              </a:pPr>
              <a:t>5/23/2013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9" name="Slide Number Placeholder 5"/>
          <p:cNvSpPr>
            <a:spLocks noGrp="1"/>
          </p:cNvSpPr>
          <p:nvPr>
            <p:ph type="sldNum" sz="quarter" idx="12"/>
          </p:nvPr>
        </p:nvSpPr>
        <p:spPr/>
        <p:txBody>
          <a:bodyPr/>
          <a:lstStyle>
            <a:lvl1pPr>
              <a:defRPr/>
            </a:lvl1pPr>
          </a:lstStyle>
          <a:p>
            <a:pPr>
              <a:defRPr/>
            </a:pPr>
            <a:fld id="{6EB1CA9D-E256-4672-A3CA-C66899D48F09}" type="slidenum">
              <a:rPr lang="en-US"/>
              <a:pPr>
                <a:defRPr/>
              </a:pPr>
              <a:t>‹#›</a:t>
            </a:fld>
            <a:endParaRPr lang="en-US"/>
          </a:p>
        </p:txBody>
      </p:sp>
    </p:spTree>
    <p:extLst>
      <p:ext uri="{BB962C8B-B14F-4D97-AF65-F5344CB8AC3E}">
        <p14:creationId xmlns:p14="http://schemas.microsoft.com/office/powerpoint/2010/main" val="2409348717"/>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C0A6D1A-50C5-4ABB-8B2A-7305CD2C46EC}" type="datetime1">
              <a:rPr lang="en-US"/>
              <a:pPr>
                <a:defRPr/>
              </a:pPr>
              <a:t>5/23/2013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5" name="Slide Number Placeholder 5"/>
          <p:cNvSpPr>
            <a:spLocks noGrp="1"/>
          </p:cNvSpPr>
          <p:nvPr>
            <p:ph type="sldNum" sz="quarter" idx="12"/>
          </p:nvPr>
        </p:nvSpPr>
        <p:spPr/>
        <p:txBody>
          <a:bodyPr/>
          <a:lstStyle>
            <a:lvl1pPr>
              <a:defRPr/>
            </a:lvl1pPr>
          </a:lstStyle>
          <a:p>
            <a:pPr>
              <a:defRPr/>
            </a:pPr>
            <a:fld id="{0C28E9FF-E44C-47E2-B8B3-C1BC6193D599}" type="slidenum">
              <a:rPr lang="en-US"/>
              <a:pPr>
                <a:defRPr/>
              </a:pPr>
              <a:t>‹#›</a:t>
            </a:fld>
            <a:endParaRPr lang="en-US"/>
          </a:p>
        </p:txBody>
      </p:sp>
    </p:spTree>
    <p:extLst>
      <p:ext uri="{BB962C8B-B14F-4D97-AF65-F5344CB8AC3E}">
        <p14:creationId xmlns:p14="http://schemas.microsoft.com/office/powerpoint/2010/main" val="1958406077"/>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FC35F82-E094-4D1A-925C-290557D291E1}" type="datetime1">
              <a:rPr lang="en-US"/>
              <a:pPr>
                <a:defRPr/>
              </a:pPr>
              <a:t>5/23/2013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4" name="Slide Number Placeholder 5"/>
          <p:cNvSpPr>
            <a:spLocks noGrp="1"/>
          </p:cNvSpPr>
          <p:nvPr>
            <p:ph type="sldNum" sz="quarter" idx="12"/>
          </p:nvPr>
        </p:nvSpPr>
        <p:spPr/>
        <p:txBody>
          <a:bodyPr/>
          <a:lstStyle>
            <a:lvl1pPr>
              <a:defRPr/>
            </a:lvl1pPr>
          </a:lstStyle>
          <a:p>
            <a:pPr>
              <a:defRPr/>
            </a:pPr>
            <a:fld id="{8CF22D78-3457-4F89-976F-B4F8A9819121}" type="slidenum">
              <a:rPr lang="en-US"/>
              <a:pPr>
                <a:defRPr/>
              </a:pPr>
              <a:t>‹#›</a:t>
            </a:fld>
            <a:endParaRPr lang="en-US"/>
          </a:p>
        </p:txBody>
      </p:sp>
    </p:spTree>
    <p:extLst>
      <p:ext uri="{BB962C8B-B14F-4D97-AF65-F5344CB8AC3E}">
        <p14:creationId xmlns:p14="http://schemas.microsoft.com/office/powerpoint/2010/main" val="754282120"/>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5D433F6-ED54-48CA-B901-60FBC78B0D8D}"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3EC388E7-0DCA-413E-9E09-216622FD201A}" type="slidenum">
              <a:rPr lang="en-US"/>
              <a:pPr>
                <a:defRPr/>
              </a:pPr>
              <a:t>‹#›</a:t>
            </a:fld>
            <a:endParaRPr lang="en-US"/>
          </a:p>
        </p:txBody>
      </p:sp>
    </p:spTree>
    <p:extLst>
      <p:ext uri="{BB962C8B-B14F-4D97-AF65-F5344CB8AC3E}">
        <p14:creationId xmlns:p14="http://schemas.microsoft.com/office/powerpoint/2010/main" val="848943922"/>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5F076B0-3227-4EBA-A9A3-B981CD2BDA2F}"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6C4E0AA0-A9D7-4EFA-96B7-39CD72493BCB}" type="slidenum">
              <a:rPr lang="en-US"/>
              <a:pPr>
                <a:defRPr/>
              </a:pPr>
              <a:t>‹#›</a:t>
            </a:fld>
            <a:endParaRPr lang="en-US"/>
          </a:p>
        </p:txBody>
      </p:sp>
    </p:spTree>
    <p:extLst>
      <p:ext uri="{BB962C8B-B14F-4D97-AF65-F5344CB8AC3E}">
        <p14:creationId xmlns:p14="http://schemas.microsoft.com/office/powerpoint/2010/main" val="2803907341"/>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C186B70C-13FF-4CD4-A8FD-4A5033301546}" type="datetime1">
              <a:rPr lang="en-US"/>
              <a:pPr>
                <a:defRPr/>
              </a:pPr>
              <a:t>5/23/2013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r>
              <a:rPr lang="en-US"/>
              <a:t>Chuong 6 - Tien nghi phuc vu san xuat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8DC44633-7A68-4139-88E4-5D6D8460A3E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898"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3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2">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3">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4">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5">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Lst>
      </p:bldP>
    </p:bldLst>
  </p:timing>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81000" y="2438400"/>
            <a:ext cx="8458200" cy="990600"/>
          </a:xfrm>
        </p:spPr>
        <p:txBody>
          <a:bodyPr/>
          <a:lstStyle/>
          <a:p>
            <a:r>
              <a:rPr lang="en-US" b="1" smtClean="0">
                <a:solidFill>
                  <a:srgbClr val="A50021"/>
                </a:solidFill>
                <a:latin typeface="VNI-Awchon" pitchFamily="2" charset="0"/>
              </a:rPr>
              <a:t>Chöông 3: THIEÁT KEÁ QUI TRÌNH</a:t>
            </a:r>
          </a:p>
        </p:txBody>
      </p:sp>
      <p:sp>
        <p:nvSpPr>
          <p:cNvPr id="3075" name="Rectangle 6"/>
          <p:cNvSpPr>
            <a:spLocks noGrp="1" noChangeArrowheads="1"/>
          </p:cNvSpPr>
          <p:nvPr>
            <p:ph type="sldNum" sz="quarter" idx="12"/>
          </p:nvPr>
        </p:nvSpPr>
        <p:spPr>
          <a:xfrm>
            <a:off x="6553200" y="6248400"/>
            <a:ext cx="1905000" cy="457200"/>
          </a:xfrm>
        </p:spPr>
        <p:txBody>
          <a:bodyPr/>
          <a:lstStyle/>
          <a:p>
            <a:pPr>
              <a:defRPr/>
            </a:pPr>
            <a:fld id="{7467CB5F-AEF8-4F69-9B17-C73EA5FFDA6B}" type="slidenum">
              <a:rPr lang="en-US"/>
              <a:pPr>
                <a:defRPr/>
              </a:pPr>
              <a:t>1</a:t>
            </a:fld>
            <a:endParaRPr lang="en-US"/>
          </a:p>
        </p:txBody>
      </p:sp>
    </p:spTree>
  </p:cSld>
  <p:clrMapOvr>
    <a:masterClrMapping/>
  </p:clrMapOvr>
  <p:transition>
    <p:wipe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rtlCol="0">
            <a:normAutofit fontScale="90000"/>
          </a:bodyPr>
          <a:lstStyle/>
          <a:p>
            <a:pPr fontAlgn="auto">
              <a:spcAft>
                <a:spcPts val="0"/>
              </a:spcAft>
              <a:defRPr/>
            </a:pPr>
            <a:r>
              <a:rPr lang="en-US" sz="3400" b="1" i="1" smtClean="0">
                <a:solidFill>
                  <a:srgbClr val="A50021"/>
                </a:solidFill>
                <a:latin typeface="VNI-Times" pitchFamily="2" charset="0"/>
              </a:rPr>
              <a:t>3.2.4. Caùc thoâng tin caàn boå sung</a:t>
            </a:r>
            <a:r>
              <a:rPr lang="en-US" sz="3400" b="1" smtClean="0">
                <a:solidFill>
                  <a:srgbClr val="A50021"/>
                </a:solidFill>
                <a:latin typeface="VNI-Times" pitchFamily="2" charset="0"/>
              </a:rPr>
              <a:t/>
            </a:r>
            <a:br>
              <a:rPr lang="en-US" sz="3400" b="1" smtClean="0">
                <a:solidFill>
                  <a:srgbClr val="A50021"/>
                </a:solidFill>
                <a:latin typeface="VNI-Times" pitchFamily="2" charset="0"/>
              </a:rPr>
            </a:br>
            <a:r>
              <a:rPr lang="en-US" sz="2800" b="1" i="1" smtClean="0">
                <a:solidFill>
                  <a:srgbClr val="A50021"/>
                </a:solidFill>
                <a:latin typeface="VNI-Times" pitchFamily="2" charset="0"/>
              </a:rPr>
              <a:t>Coù hai loaïi thoâng tin : caàn thieát vaø töï choïn</a:t>
            </a:r>
            <a:br>
              <a:rPr lang="en-US" sz="2800" b="1" i="1" smtClean="0">
                <a:solidFill>
                  <a:srgbClr val="A50021"/>
                </a:solidFill>
                <a:latin typeface="VNI-Times" pitchFamily="2" charset="0"/>
              </a:rPr>
            </a:br>
            <a:endParaRPr lang="en-US" sz="2800" b="1" i="1" smtClean="0">
              <a:solidFill>
                <a:srgbClr val="A50021"/>
              </a:solidFill>
              <a:latin typeface="VNI-Times" pitchFamily="2" charset="0"/>
            </a:endParaRPr>
          </a:p>
        </p:txBody>
      </p:sp>
      <p:sp>
        <p:nvSpPr>
          <p:cNvPr id="12291" name="Rectangle 3"/>
          <p:cNvSpPr>
            <a:spLocks noGrp="1" noChangeArrowheads="1"/>
          </p:cNvSpPr>
          <p:nvPr>
            <p:ph idx="1"/>
          </p:nvPr>
        </p:nvSpPr>
        <p:spPr>
          <a:xfrm>
            <a:off x="228600" y="1219200"/>
            <a:ext cx="8686800" cy="4876800"/>
          </a:xfrm>
        </p:spPr>
        <p:txBody>
          <a:bodyPr/>
          <a:lstStyle/>
          <a:p>
            <a:pPr>
              <a:lnSpc>
                <a:spcPct val="110000"/>
              </a:lnSpc>
              <a:buFont typeface="Wingdings" pitchFamily="2" charset="2"/>
              <a:buNone/>
            </a:pPr>
            <a:r>
              <a:rPr lang="en-US" sz="2400" b="1" i="1" smtClean="0">
                <a:solidFill>
                  <a:srgbClr val="A50021"/>
                </a:solidFill>
                <a:latin typeface="VNI-Times" pitchFamily="2" charset="0"/>
              </a:rPr>
              <a:t>		1) Thoâng tin caàn thieát</a:t>
            </a:r>
            <a:endParaRPr lang="en-US" sz="2400" b="1" smtClean="0">
              <a:solidFill>
                <a:srgbClr val="A50021"/>
              </a:solidFill>
              <a:latin typeface="VNI-Times" pitchFamily="2" charset="0"/>
            </a:endParaRPr>
          </a:p>
          <a:p>
            <a:pPr lvl="2">
              <a:lnSpc>
                <a:spcPct val="110000"/>
              </a:lnSpc>
              <a:buFont typeface="Wingdings" pitchFamily="2" charset="2"/>
              <a:buChar char="ü"/>
            </a:pPr>
            <a:r>
              <a:rPr lang="en-US" b="1" smtClean="0">
                <a:solidFill>
                  <a:srgbClr val="0000CC"/>
                </a:solidFill>
                <a:latin typeface="VNI-Times" pitchFamily="2" charset="0"/>
              </a:rPr>
              <a:t>Löu löôïng (kg/h) vaø thaønh phaàn (phaân khoái löôïng) cuûa doøng vaø cuûa töøng caáu töû.</a:t>
            </a:r>
          </a:p>
          <a:p>
            <a:pPr lvl="2">
              <a:lnSpc>
                <a:spcPct val="110000"/>
              </a:lnSpc>
              <a:buFont typeface="Wingdings" pitchFamily="2" charset="2"/>
              <a:buChar char="ü"/>
            </a:pPr>
            <a:r>
              <a:rPr lang="en-US" b="1" smtClean="0">
                <a:solidFill>
                  <a:srgbClr val="0000CC"/>
                </a:solidFill>
                <a:latin typeface="VNI-Times" pitchFamily="2" charset="0"/>
              </a:rPr>
              <a:t>Nhieät ñoä cuûa doøng </a:t>
            </a:r>
          </a:p>
          <a:p>
            <a:pPr lvl="2">
              <a:lnSpc>
                <a:spcPct val="110000"/>
              </a:lnSpc>
              <a:buFont typeface="Wingdings" pitchFamily="2" charset="2"/>
              <a:buChar char="ü"/>
            </a:pPr>
            <a:r>
              <a:rPr lang="en-US" b="1" smtClean="0">
                <a:solidFill>
                  <a:srgbClr val="0000CC"/>
                </a:solidFill>
                <a:latin typeface="VNI-Times" pitchFamily="2" charset="0"/>
              </a:rPr>
              <a:t>Aùp suaát laøm vieäc</a:t>
            </a:r>
          </a:p>
          <a:p>
            <a:pPr lvl="2">
              <a:lnSpc>
                <a:spcPct val="110000"/>
              </a:lnSpc>
              <a:buFont typeface="Wingdings" pitchFamily="2" charset="2"/>
              <a:buNone/>
            </a:pPr>
            <a:r>
              <a:rPr lang="en-US" b="1" i="1" smtClean="0">
                <a:solidFill>
                  <a:srgbClr val="A50021"/>
                </a:solidFill>
                <a:latin typeface="VNI-Times" pitchFamily="2" charset="0"/>
              </a:rPr>
              <a:t>2) Thoâng tin töï choïn</a:t>
            </a:r>
          </a:p>
          <a:p>
            <a:pPr lvl="2">
              <a:lnSpc>
                <a:spcPct val="110000"/>
              </a:lnSpc>
              <a:buFont typeface="Wingdings" pitchFamily="2" charset="2"/>
              <a:buChar char="ü"/>
            </a:pPr>
            <a:r>
              <a:rPr lang="en-US" b="1" smtClean="0">
                <a:solidFill>
                  <a:srgbClr val="0000CC"/>
                </a:solidFill>
                <a:latin typeface="VNI-Times" pitchFamily="2" charset="0"/>
              </a:rPr>
              <a:t>Thaønh phaàn mol</a:t>
            </a:r>
          </a:p>
          <a:p>
            <a:pPr lvl="2">
              <a:lnSpc>
                <a:spcPct val="110000"/>
              </a:lnSpc>
              <a:buFont typeface="Wingdings" pitchFamily="2" charset="2"/>
              <a:buChar char="ü"/>
            </a:pPr>
            <a:r>
              <a:rPr lang="en-US" b="1" smtClean="0">
                <a:solidFill>
                  <a:srgbClr val="0000CC"/>
                </a:solidFill>
                <a:latin typeface="VNI-Times" pitchFamily="2" charset="0"/>
              </a:rPr>
              <a:t>Caùc soá lieäu veà tính chaát vaät lyù</a:t>
            </a:r>
          </a:p>
          <a:p>
            <a:pPr lvl="2">
              <a:lnSpc>
                <a:spcPct val="110000"/>
              </a:lnSpc>
              <a:buFont typeface="Wingdings" pitchFamily="2" charset="2"/>
              <a:buChar char="ü"/>
            </a:pPr>
            <a:r>
              <a:rPr lang="en-US" b="1" smtClean="0">
                <a:solidFill>
                  <a:srgbClr val="0000CC"/>
                </a:solidFill>
                <a:latin typeface="VNI-Times" pitchFamily="2" charset="0"/>
              </a:rPr>
              <a:t>Teân thu goïn cuûa doøng</a:t>
            </a:r>
          </a:p>
          <a:p>
            <a:pPr lvl="2">
              <a:lnSpc>
                <a:spcPct val="110000"/>
              </a:lnSpc>
              <a:buFont typeface="Wingdings" pitchFamily="2" charset="2"/>
              <a:buChar char="ü"/>
            </a:pPr>
            <a:r>
              <a:rPr lang="en-US" b="1" smtClean="0">
                <a:solidFill>
                  <a:srgbClr val="0000CC"/>
                </a:solidFill>
                <a:latin typeface="VNI-Times" pitchFamily="2" charset="0"/>
              </a:rPr>
              <a:t>Enthalpy cuûa doøng</a:t>
            </a:r>
          </a:p>
        </p:txBody>
      </p:sp>
      <p:sp>
        <p:nvSpPr>
          <p:cNvPr id="13315" name="Slide Number Placeholder 5"/>
          <p:cNvSpPr>
            <a:spLocks noGrp="1"/>
          </p:cNvSpPr>
          <p:nvPr>
            <p:ph type="sldNum" sz="quarter" idx="12"/>
          </p:nvPr>
        </p:nvSpPr>
        <p:spPr/>
        <p:txBody>
          <a:bodyPr/>
          <a:lstStyle/>
          <a:p>
            <a:pPr>
              <a:defRPr/>
            </a:pPr>
            <a:fld id="{C7AE4DA2-25E7-40ED-BEFC-D5BC54C6883F}" type="slidenum">
              <a:rPr lang="en-US"/>
              <a:pPr>
                <a:defRPr/>
              </a:pPr>
              <a:t>10</a:t>
            </a:fld>
            <a:endParaRPr lang="en-US"/>
          </a:p>
        </p:txBody>
      </p:sp>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74675" y="304800"/>
            <a:ext cx="8001000" cy="762000"/>
          </a:xfrm>
        </p:spPr>
        <p:txBody>
          <a:bodyPr/>
          <a:lstStyle/>
          <a:p>
            <a:pPr algn="l"/>
            <a:r>
              <a:rPr lang="en-US" sz="3600" b="1" i="1" smtClean="0">
                <a:solidFill>
                  <a:srgbClr val="A50021"/>
                </a:solidFill>
                <a:latin typeface="Times New Roman" pitchFamily="18" charset="0"/>
              </a:rPr>
              <a:t>3.2.5. Sơ đồ quy trình kỹ thuật</a:t>
            </a:r>
          </a:p>
        </p:txBody>
      </p:sp>
      <p:sp>
        <p:nvSpPr>
          <p:cNvPr id="13315" name="Rectangle 3"/>
          <p:cNvSpPr>
            <a:spLocks noGrp="1" noChangeArrowheads="1"/>
          </p:cNvSpPr>
          <p:nvPr>
            <p:ph idx="1"/>
          </p:nvPr>
        </p:nvSpPr>
        <p:spPr/>
        <p:txBody>
          <a:bodyPr/>
          <a:lstStyle/>
          <a:p>
            <a:pPr marL="571500" indent="-571500" algn="just">
              <a:buFont typeface="Wingdings" pitchFamily="2" charset="2"/>
              <a:buAutoNum type="arabicPeriod"/>
            </a:pPr>
            <a:r>
              <a:rPr lang="en-US" sz="2600" b="1" i="1" smtClean="0">
                <a:solidFill>
                  <a:srgbClr val="996600"/>
                </a:solidFill>
                <a:latin typeface="VNI-Times" pitchFamily="2" charset="0"/>
              </a:rPr>
              <a:t>Sô ñoà qui trình thieát bò ñôn giaûn:</a:t>
            </a:r>
            <a:r>
              <a:rPr lang="en-US" sz="2600" b="1" i="1" smtClean="0">
                <a:latin typeface="VNI-Times" pitchFamily="2" charset="0"/>
              </a:rPr>
              <a:t> </a:t>
            </a:r>
            <a:r>
              <a:rPr lang="en-US" sz="2600" b="1" i="1" smtClean="0">
                <a:solidFill>
                  <a:srgbClr val="0000CC"/>
                </a:solidFill>
                <a:latin typeface="VNI-Times" pitchFamily="2" charset="0"/>
              </a:rPr>
              <a:t>(hình ) </a:t>
            </a:r>
            <a:r>
              <a:rPr lang="en-US" sz="2600" b="1" smtClean="0">
                <a:solidFill>
                  <a:srgbClr val="0000CC"/>
                </a:solidFill>
                <a:latin typeface="VNI-Times" pitchFamily="2" charset="0"/>
              </a:rPr>
              <a:t>söû duïng kyù hieäu bieåu dieãn thieát bò. Caùc kyù hieäu neân ñöôïc choïn treân cô sôû roõ raøng vaø ñôn giaûn vaø töông töï vôùi thieát bò söû duïng.</a:t>
            </a:r>
          </a:p>
          <a:p>
            <a:pPr marL="571500" indent="-571500" algn="just">
              <a:buFont typeface="Wingdings" pitchFamily="2" charset="2"/>
              <a:buAutoNum type="arabicPeriod"/>
            </a:pPr>
            <a:r>
              <a:rPr lang="en-US" sz="2600" b="1" i="1" smtClean="0">
                <a:solidFill>
                  <a:srgbClr val="996600"/>
                </a:solidFill>
                <a:latin typeface="VNI-Times" pitchFamily="2" charset="0"/>
              </a:rPr>
              <a:t>Sô ñoà qui trình thieát bò chi tieát:</a:t>
            </a:r>
            <a:r>
              <a:rPr lang="en-US" sz="2600" b="1" i="1" smtClean="0">
                <a:latin typeface="VNI-Times" pitchFamily="2" charset="0"/>
              </a:rPr>
              <a:t> </a:t>
            </a:r>
            <a:r>
              <a:rPr lang="en-US" sz="2600" b="1" smtClean="0">
                <a:solidFill>
                  <a:srgbClr val="0000CC"/>
                </a:solidFill>
                <a:latin typeface="VNI-Times" pitchFamily="2" charset="0"/>
              </a:rPr>
              <a:t>baûn veõ naøy bao goàm ñöôøng oáng coâng ngheä, van, caùc choå thaùo, vöôït doøng, thoâng gioù,… cuøng vôùi caùc yeâu caàu cuûa thieát bò coâng ngheä </a:t>
            </a:r>
            <a:r>
              <a:rPr lang="en-US" sz="2600" b="1" i="1" smtClean="0">
                <a:solidFill>
                  <a:srgbClr val="0000CC"/>
                </a:solidFill>
                <a:latin typeface="VNI-Times" pitchFamily="2" charset="0"/>
              </a:rPr>
              <a:t>(hình).</a:t>
            </a:r>
          </a:p>
          <a:p>
            <a:pPr marL="571500" indent="-571500" algn="just">
              <a:buFont typeface="Wingdings" pitchFamily="2" charset="2"/>
              <a:buAutoNum type="arabicPeriod"/>
            </a:pPr>
            <a:r>
              <a:rPr lang="en-US" sz="2600" b="1" i="1" smtClean="0">
                <a:solidFill>
                  <a:srgbClr val="996600"/>
                </a:solidFill>
                <a:latin typeface="VNI-Times" pitchFamily="2" charset="0"/>
              </a:rPr>
              <a:t>Sô ñoà qui trình thieát bò vôùi duïng cuï ño</a:t>
            </a:r>
            <a:r>
              <a:rPr lang="en-US" sz="2600" b="1" i="1" smtClean="0">
                <a:latin typeface="VNI-Times" pitchFamily="2" charset="0"/>
              </a:rPr>
              <a:t>: </a:t>
            </a:r>
            <a:r>
              <a:rPr lang="en-US" sz="2600" b="1" smtClean="0">
                <a:solidFill>
                  <a:srgbClr val="0000CC"/>
                </a:solidFill>
                <a:latin typeface="VNI-Times" pitchFamily="2" charset="0"/>
              </a:rPr>
              <a:t>nhaèm xaùc ñònh caùc vò trí caàn ño vaø kieåm soaùt. Ñoâi khi coù theå keát hôïp vôùi sô ñoà qui trình thieát bò ñôn giaûn</a:t>
            </a:r>
            <a:r>
              <a:rPr lang="en-US" sz="2600" smtClean="0">
                <a:solidFill>
                  <a:srgbClr val="0000CC"/>
                </a:solidFill>
                <a:latin typeface="VNI-Times" pitchFamily="2" charset="0"/>
              </a:rPr>
              <a:t>.</a:t>
            </a:r>
          </a:p>
        </p:txBody>
      </p:sp>
      <p:sp>
        <p:nvSpPr>
          <p:cNvPr id="14339" name="Slide Number Placeholder 5"/>
          <p:cNvSpPr>
            <a:spLocks noGrp="1"/>
          </p:cNvSpPr>
          <p:nvPr>
            <p:ph type="sldNum" sz="quarter" idx="12"/>
          </p:nvPr>
        </p:nvSpPr>
        <p:spPr/>
        <p:txBody>
          <a:bodyPr/>
          <a:lstStyle/>
          <a:p>
            <a:pPr>
              <a:defRPr/>
            </a:pPr>
            <a:fld id="{52A09B09-E16E-4B98-9B20-D9A8D571D8FC}" type="slidenum">
              <a:rPr lang="en-US"/>
              <a:pPr>
                <a:defRPr/>
              </a:pPr>
              <a:t>11</a:t>
            </a:fld>
            <a:endParaRPr lang="en-US"/>
          </a:p>
        </p:txBody>
      </p:sp>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74675" y="76200"/>
            <a:ext cx="8264525" cy="1216025"/>
          </a:xfrm>
        </p:spPr>
        <p:txBody>
          <a:bodyPr/>
          <a:lstStyle/>
          <a:p>
            <a:r>
              <a:rPr lang="en-US" sz="2800" b="1" i="1" smtClean="0">
                <a:solidFill>
                  <a:schemeClr val="accent2"/>
                </a:solidFill>
                <a:latin typeface="VNI-Revue" pitchFamily="2" charset="0"/>
              </a:rPr>
              <a:t>Sô ñoà ñöôøng oáng vaø duïng cuï ño </a:t>
            </a:r>
            <a:br>
              <a:rPr lang="en-US" sz="2800" b="1" i="1" smtClean="0">
                <a:solidFill>
                  <a:schemeClr val="accent2"/>
                </a:solidFill>
                <a:latin typeface="VNI-Revue" pitchFamily="2" charset="0"/>
              </a:rPr>
            </a:br>
            <a:r>
              <a:rPr lang="en-US" sz="2800" b="1" i="1" smtClean="0">
                <a:solidFill>
                  <a:schemeClr val="accent2"/>
                </a:solidFill>
                <a:latin typeface="VNI-Revue" pitchFamily="2" charset="0"/>
              </a:rPr>
              <a:t>(Piping and Instrument Diagram - PID):</a:t>
            </a:r>
          </a:p>
        </p:txBody>
      </p:sp>
      <p:sp>
        <p:nvSpPr>
          <p:cNvPr id="14339" name="Rectangle 3"/>
          <p:cNvSpPr>
            <a:spLocks noGrp="1" noChangeArrowheads="1"/>
          </p:cNvSpPr>
          <p:nvPr>
            <p:ph idx="1"/>
          </p:nvPr>
        </p:nvSpPr>
        <p:spPr>
          <a:xfrm>
            <a:off x="228600" y="1143000"/>
            <a:ext cx="8686800" cy="4267200"/>
          </a:xfrm>
        </p:spPr>
        <p:txBody>
          <a:bodyPr/>
          <a:lstStyle/>
          <a:p>
            <a:pPr marL="571500" indent="-571500">
              <a:lnSpc>
                <a:spcPct val="110000"/>
              </a:lnSpc>
              <a:buFont typeface="Wingdings" pitchFamily="2" charset="2"/>
              <a:buNone/>
            </a:pPr>
            <a:r>
              <a:rPr lang="en-US" sz="2200" b="1" smtClean="0">
                <a:solidFill>
                  <a:srgbClr val="0000CC"/>
                </a:solidFill>
                <a:latin typeface="VNI-Times" pitchFamily="2" charset="0"/>
              </a:rPr>
              <a:t>	Saép xeáp, boá trí caùc thieát bò coâng ngheä, ñöôøng oáng, bôm, duïng cuï ño, van vaø caùc loaïi noái oáng... Sô ñoà naøy bao goàm:</a:t>
            </a:r>
          </a:p>
          <a:p>
            <a:pPr marL="966788" lvl="1" indent="-495300">
              <a:lnSpc>
                <a:spcPct val="110000"/>
              </a:lnSpc>
            </a:pPr>
            <a:r>
              <a:rPr lang="en-US" sz="2200" b="1" smtClean="0">
                <a:solidFill>
                  <a:srgbClr val="0000CC"/>
                </a:solidFill>
                <a:latin typeface="VNI-Times" pitchFamily="2" charset="0"/>
              </a:rPr>
              <a:t>Thieát bò coâng ngheä vaø ñaùnh soá. Veõ sô boä thieát bò theo tyû leä vaø vò trí caùc cöûa nhaäp, thaùo lieäu.</a:t>
            </a:r>
          </a:p>
          <a:p>
            <a:pPr marL="966788" lvl="1" indent="-495300">
              <a:lnSpc>
                <a:spcPct val="110000"/>
              </a:lnSpc>
            </a:pPr>
            <a:r>
              <a:rPr lang="en-US" sz="2200" b="1" smtClean="0">
                <a:solidFill>
                  <a:srgbClr val="0000CC"/>
                </a:solidFill>
                <a:latin typeface="VNI-Times" pitchFamily="2" charset="0"/>
              </a:rPr>
              <a:t>Ñöôøng oáng cuøng vôùi kích thöôùc vaø vaät lieäu cheá taïo, ñöôïc ñaùnh soá theo ñöôøng oáng. Vaät lieäu coù theå bao haøm trong kyù hieäu soá ñöôøng oáng.</a:t>
            </a:r>
          </a:p>
          <a:p>
            <a:pPr marL="966788" lvl="1" indent="-495300">
              <a:lnSpc>
                <a:spcPct val="110000"/>
              </a:lnSpc>
            </a:pPr>
            <a:r>
              <a:rPr lang="en-US" sz="2200" b="1" smtClean="0">
                <a:solidFill>
                  <a:srgbClr val="0000CC"/>
                </a:solidFill>
                <a:latin typeface="VNI-Times" pitchFamily="2" charset="0"/>
              </a:rPr>
              <a:t>Caùc loaïi van vaø kích thöôùc, keå caû van kieåm soaùt vaø van khoaù, ñeàu phaûi ñöôïc ñaùnh soá vaø kyù hieäu van</a:t>
            </a:r>
          </a:p>
          <a:p>
            <a:pPr marL="966788" lvl="1" indent="-495300">
              <a:lnSpc>
                <a:spcPct val="110000"/>
              </a:lnSpc>
            </a:pPr>
            <a:r>
              <a:rPr lang="en-US" sz="2200" b="1" smtClean="0">
                <a:solidFill>
                  <a:srgbClr val="0000CC"/>
                </a:solidFill>
                <a:latin typeface="VNI-Times" pitchFamily="2" charset="0"/>
              </a:rPr>
              <a:t>Caùc loaïi phuï tuøng treân ñöôøng oáng nhö kính quan saùt, baãy hôi laø moät boä phaän cuûa heä thoáng ñöôøng oáng vaø cuõng phaûi ñaùnh soá</a:t>
            </a:r>
          </a:p>
          <a:p>
            <a:pPr marL="966788" lvl="1" indent="-495300">
              <a:lnSpc>
                <a:spcPct val="110000"/>
              </a:lnSpc>
            </a:pPr>
            <a:r>
              <a:rPr lang="en-US" sz="2200" b="1" smtClean="0">
                <a:solidFill>
                  <a:srgbClr val="0000CC"/>
                </a:solidFill>
                <a:latin typeface="VNI-Times" pitchFamily="2" charset="0"/>
              </a:rPr>
              <a:t>Bôm phaûi xaùc ñònh qui caùch.</a:t>
            </a:r>
          </a:p>
          <a:p>
            <a:pPr marL="966788" lvl="1" indent="-495300">
              <a:lnSpc>
                <a:spcPct val="110000"/>
              </a:lnSpc>
            </a:pPr>
            <a:r>
              <a:rPr lang="en-US" sz="2200" b="1" smtClean="0">
                <a:solidFill>
                  <a:srgbClr val="0000CC"/>
                </a:solidFill>
                <a:latin typeface="VNI-Times" pitchFamily="2" charset="0"/>
              </a:rPr>
              <a:t>Phaûi ñaùnh soá taát caû caùc voøng kieåm soaùt vaø duïng cuï ño</a:t>
            </a:r>
          </a:p>
        </p:txBody>
      </p:sp>
      <p:sp>
        <p:nvSpPr>
          <p:cNvPr id="15363" name="Slide Number Placeholder 5"/>
          <p:cNvSpPr>
            <a:spLocks noGrp="1"/>
          </p:cNvSpPr>
          <p:nvPr>
            <p:ph type="sldNum" sz="quarter" idx="12"/>
          </p:nvPr>
        </p:nvSpPr>
        <p:spPr/>
        <p:txBody>
          <a:bodyPr/>
          <a:lstStyle/>
          <a:p>
            <a:pPr>
              <a:defRPr/>
            </a:pPr>
            <a:fld id="{C86594F1-98ED-4807-8D8D-EFED39B33A7F}" type="slidenum">
              <a:rPr lang="en-US"/>
              <a:pPr>
                <a:defRPr/>
              </a:pPr>
              <a:t>12</a:t>
            </a:fld>
            <a:endParaRPr lang="en-US"/>
          </a:p>
        </p:txBody>
      </p:sp>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z="2800" b="1" smtClean="0">
                <a:solidFill>
                  <a:srgbClr val="A50021"/>
                </a:solidFill>
                <a:latin typeface="VNI-Times" pitchFamily="2" charset="0"/>
              </a:rPr>
              <a:t>Löu yù</a:t>
            </a:r>
          </a:p>
        </p:txBody>
      </p:sp>
      <p:sp>
        <p:nvSpPr>
          <p:cNvPr id="15363" name="Rectangle 3"/>
          <p:cNvSpPr>
            <a:spLocks noGrp="1" noChangeArrowheads="1"/>
          </p:cNvSpPr>
          <p:nvPr>
            <p:ph idx="1"/>
          </p:nvPr>
        </p:nvSpPr>
        <p:spPr/>
        <p:txBody>
          <a:bodyPr/>
          <a:lstStyle/>
          <a:p>
            <a:pPr algn="just">
              <a:buClr>
                <a:srgbClr val="0000CC"/>
              </a:buClr>
              <a:buFont typeface="Wingdings" pitchFamily="2" charset="2"/>
              <a:buChar char="v"/>
            </a:pPr>
            <a:r>
              <a:rPr lang="en-US" sz="2400" b="1" smtClean="0">
                <a:solidFill>
                  <a:srgbClr val="0000CC"/>
                </a:solidFill>
                <a:latin typeface="VNI-Times" pitchFamily="2" charset="0"/>
              </a:rPr>
              <a:t>Vôùi nhöõng qui trình ñôn giaûn, caùc ñöôøng bieåu dieãn tieän nghi phuïc vuï saûn xuaát nhö khí neùn, hôi nöôùc… cuõng trình baøy treân P&amp;ID. </a:t>
            </a:r>
          </a:p>
          <a:p>
            <a:pPr algn="just">
              <a:buClr>
                <a:srgbClr val="0000CC"/>
              </a:buClr>
              <a:buFont typeface="Wingdings" pitchFamily="2" charset="2"/>
              <a:buChar char="v"/>
            </a:pPr>
            <a:r>
              <a:rPr lang="en-US" sz="2400" b="1" smtClean="0">
                <a:solidFill>
                  <a:srgbClr val="0000CC"/>
                </a:solidFill>
                <a:latin typeface="VNI-Times" pitchFamily="2" charset="0"/>
              </a:rPr>
              <a:t>Vôùi nhöõng qui trình phöùc taïp seõ söû duïng sô ñoà rieâng ñeå trình baøy caùc ñöôøng oáng dòch vuï phuïc vuï saûn xuaát.</a:t>
            </a:r>
          </a:p>
          <a:p>
            <a:pPr algn="just">
              <a:buClr>
                <a:srgbClr val="0000CC"/>
              </a:buClr>
              <a:buFont typeface="Wingdings" pitchFamily="2" charset="2"/>
              <a:buChar char="v"/>
            </a:pPr>
            <a:r>
              <a:rPr lang="en-US" sz="2400" b="1" smtClean="0">
                <a:solidFill>
                  <a:srgbClr val="0000CC"/>
                </a:solidFill>
                <a:latin typeface="VNI-Times" pitchFamily="2" charset="0"/>
              </a:rPr>
              <a:t>P&amp;ID cuõng töông töï nhö sô ñoà qui trình coâng ngheä nhöng khoâng trình baøy caùc thoâng tin coâng ngheä vaø caùc kyù hieäu vaø soá thieát bò phaûi gioáng nhau cho caû hai sô ñoà.</a:t>
            </a:r>
          </a:p>
        </p:txBody>
      </p:sp>
      <p:sp>
        <p:nvSpPr>
          <p:cNvPr id="16387" name="Slide Number Placeholder 5"/>
          <p:cNvSpPr>
            <a:spLocks noGrp="1"/>
          </p:cNvSpPr>
          <p:nvPr>
            <p:ph type="sldNum" sz="quarter" idx="12"/>
          </p:nvPr>
        </p:nvSpPr>
        <p:spPr/>
        <p:txBody>
          <a:bodyPr/>
          <a:lstStyle/>
          <a:p>
            <a:pPr>
              <a:defRPr/>
            </a:pPr>
            <a:fld id="{F93291E0-EF3E-4EB9-B1DA-15751639224F}" type="slidenum">
              <a:rPr lang="en-US"/>
              <a:pPr>
                <a:defRPr/>
              </a:pPr>
              <a:t>13</a:t>
            </a:fld>
            <a:endParaRPr lang="en-US"/>
          </a:p>
        </p:txBody>
      </p:sp>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91"/>
          <p:cNvSpPr>
            <a:spLocks noGrp="1" noChangeArrowheads="1"/>
          </p:cNvSpPr>
          <p:nvPr>
            <p:ph type="title"/>
          </p:nvPr>
        </p:nvSpPr>
        <p:spPr>
          <a:xfrm>
            <a:off x="574675" y="304800"/>
            <a:ext cx="8001000" cy="838200"/>
          </a:xfrm>
        </p:spPr>
        <p:txBody>
          <a:bodyPr/>
          <a:lstStyle/>
          <a:p>
            <a:r>
              <a:rPr lang="en-US" sz="2800" b="1" i="1" smtClean="0">
                <a:solidFill>
                  <a:srgbClr val="0000CC"/>
                </a:solidFill>
                <a:latin typeface="VNI-Times" pitchFamily="2" charset="0"/>
              </a:rPr>
              <a:t>Baûng 3.1. Caùc kyù hieäu duïng cuï ño.</a:t>
            </a:r>
          </a:p>
        </p:txBody>
      </p:sp>
      <p:graphicFrame>
        <p:nvGraphicFramePr>
          <p:cNvPr id="21612" name="Group 108"/>
          <p:cNvGraphicFramePr>
            <a:graphicFrameLocks noGrp="1"/>
          </p:cNvGraphicFramePr>
          <p:nvPr>
            <p:ph type="tbl" idx="1"/>
          </p:nvPr>
        </p:nvGraphicFramePr>
        <p:xfrm>
          <a:off x="228600" y="1752600"/>
          <a:ext cx="8610600" cy="4335463"/>
        </p:xfrm>
        <a:graphic>
          <a:graphicData uri="http://schemas.openxmlformats.org/drawingml/2006/table">
            <a:tbl>
              <a:tblPr/>
              <a:tblGrid>
                <a:gridCol w="2499746"/>
                <a:gridCol w="1201517"/>
                <a:gridCol w="878599"/>
                <a:gridCol w="881878"/>
                <a:gridCol w="962198"/>
                <a:gridCol w="1121197"/>
                <a:gridCol w="1065465"/>
              </a:tblGrid>
              <a:tr h="1310832">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Thoâng soá ño</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Kyù hieäu</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Chæ</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thò</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Ghi</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cheùp</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Kieåm</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soaùt</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Chæ thò vaø</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Kieåm</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soaùt</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Ghi vaø</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Kieåm</a:t>
                      </a:r>
                    </a:p>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A50021"/>
                          </a:solidFill>
                          <a:effectLst/>
                          <a:latin typeface="VNI-Times" pitchFamily="2" charset="0"/>
                          <a:cs typeface="Times New Roman" pitchFamily="18" charset="0"/>
                        </a:rPr>
                        <a:t>soaùt</a:t>
                      </a:r>
                      <a:endParaRPr kumimoji="0" lang="en-US" sz="2000" b="1" i="0" u="none" strike="noStrike" cap="none" normalizeH="0" baseline="0" smtClean="0">
                        <a:ln>
                          <a:noFill/>
                        </a:ln>
                        <a:solidFill>
                          <a:srgbClr val="A50021"/>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24631">
                <a:tc>
                  <a:txBody>
                    <a:bodyPr/>
                    <a:lstStyle/>
                    <a:p>
                      <a:pPr marL="469900" marR="0" lvl="0" indent="-46990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Löu löôïng</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Möùc chaát loûng</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Aùp suaát</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Chaát löôïng, phaân tích</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Böùc xaï</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Nhieät ñoä</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Khoái löôïng</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Tính chaát baát kyø</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F</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P</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Q</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0000CC"/>
                        </a:solidFill>
                        <a:effectLst/>
                        <a:latin typeface="VNI-Times" pitchFamily="2"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W</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X</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FI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PI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QI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0000CC"/>
                        </a:solidFill>
                        <a:effectLst/>
                        <a:latin typeface="VNI-Times" pitchFamily="2"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RI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WI</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XI</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FR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PR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QR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0000CC"/>
                        </a:solidFill>
                        <a:effectLst/>
                        <a:latin typeface="VNI-Times" pitchFamily="2"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RR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WR</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XR</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FC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LC</a:t>
                      </a: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PC</a:t>
                      </a: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QC</a:t>
                      </a:r>
                    </a:p>
                    <a:p>
                      <a:pPr marL="469900" marR="0" lvl="0" indent="-46990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0000CC"/>
                        </a:solidFill>
                        <a:effectLst/>
                        <a:latin typeface="VNI-Times" pitchFamily="2"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RC</a:t>
                      </a: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TC</a:t>
                      </a: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WC</a:t>
                      </a: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XC</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FIC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PIC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QIC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0000CC"/>
                        </a:solidFill>
                        <a:effectLst/>
                        <a:latin typeface="VNI-Times" pitchFamily="2"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RIC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WIC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XIC</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FRC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LRC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PRC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QRC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0000CC"/>
                        </a:solidFill>
                        <a:effectLst/>
                        <a:latin typeface="VNI-Times" pitchFamily="2"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RRC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TRC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WRC</a:t>
                      </a:r>
                      <a:endParaRPr kumimoji="0" lang="en-US" sz="2000" b="0" i="0" u="none" strike="noStrike" cap="none" normalizeH="0" baseline="0" smtClean="0">
                        <a:ln>
                          <a:noFill/>
                        </a:ln>
                        <a:solidFill>
                          <a:srgbClr val="0000CC"/>
                        </a:solidFill>
                        <a:effectLst/>
                        <a:latin typeface="Times New Roman" pitchFamily="18" charset="0"/>
                        <a:cs typeface="Times New Roman" pitchFamily="18" charset="0"/>
                      </a:endParaRPr>
                    </a:p>
                    <a:p>
                      <a:pPr marL="469900" marR="0" lvl="0" indent="-46990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CC"/>
                          </a:solidFill>
                          <a:effectLst/>
                          <a:latin typeface="VNI-Times" pitchFamily="2" charset="0"/>
                          <a:cs typeface="Times New Roman" pitchFamily="18" charset="0"/>
                        </a:rPr>
                        <a:t>XRC</a:t>
                      </a:r>
                      <a:endParaRPr kumimoji="0" lang="en-US" sz="2000" b="0" i="0" u="none" strike="noStrike" cap="none" normalizeH="0" baseline="0" smtClean="0">
                        <a:ln>
                          <a:noFill/>
                        </a:ln>
                        <a:solidFill>
                          <a:srgbClr val="0000CC"/>
                        </a:solidFill>
                        <a:effectLst/>
                        <a:latin typeface="Arial" charset="0"/>
                      </a:endParaRPr>
                    </a:p>
                  </a:txBody>
                  <a:tcPr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7411" name="Slide Number Placeholder 5"/>
          <p:cNvSpPr>
            <a:spLocks noGrp="1"/>
          </p:cNvSpPr>
          <p:nvPr>
            <p:ph type="sldNum" sz="quarter" idx="12"/>
          </p:nvPr>
        </p:nvSpPr>
        <p:spPr/>
        <p:txBody>
          <a:bodyPr/>
          <a:lstStyle/>
          <a:p>
            <a:pPr>
              <a:defRPr/>
            </a:pPr>
            <a:fld id="{DD607EC2-985C-402D-A4DF-FDB083AF7D18}" type="slidenum">
              <a:rPr lang="en-US" smtClean="0"/>
              <a:pPr>
                <a:defRPr/>
              </a:pPr>
              <a:t>14</a:t>
            </a:fld>
            <a:endParaRPr lang="en-US" smtClean="0"/>
          </a:p>
        </p:txBody>
      </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2800" b="1" i="1" smtClean="0">
                <a:solidFill>
                  <a:srgbClr val="A50021"/>
                </a:solidFill>
                <a:latin typeface="VNI-Times" pitchFamily="2" charset="0"/>
              </a:rPr>
              <a:t>3.2.6. Löïa choïn thieát bò	</a:t>
            </a:r>
          </a:p>
        </p:txBody>
      </p:sp>
      <p:sp>
        <p:nvSpPr>
          <p:cNvPr id="17411" name="Rectangle 3"/>
          <p:cNvSpPr>
            <a:spLocks noGrp="1" noChangeArrowheads="1"/>
          </p:cNvSpPr>
          <p:nvPr>
            <p:ph idx="1"/>
          </p:nvPr>
        </p:nvSpPr>
        <p:spPr/>
        <p:txBody>
          <a:bodyPr/>
          <a:lstStyle/>
          <a:p>
            <a:endParaRPr lang="en-US" sz="2800" smtClean="0"/>
          </a:p>
          <a:p>
            <a:pPr>
              <a:buFont typeface="Wingdings" pitchFamily="2" charset="2"/>
              <a:buNone/>
            </a:pPr>
            <a:r>
              <a:rPr lang="en-US" sz="2800" b="1" smtClean="0">
                <a:solidFill>
                  <a:srgbClr val="0000CC"/>
                </a:solidFill>
                <a:latin typeface="VNI-Times" pitchFamily="2" charset="0"/>
              </a:rPr>
              <a:t>	Keát hôïp caân baèng vaät chaát, naêng löôïng vaø sô ñoà qui trình chi tieát ngöôøi kyõ sö thieát keá seõ löïa choïn thieát bò coâng ngheä vaø öôùc tính chi phí ñaàu tö cho moãi haïng muïc chính.</a:t>
            </a:r>
          </a:p>
        </p:txBody>
      </p:sp>
      <p:sp>
        <p:nvSpPr>
          <p:cNvPr id="18435" name="Slide Number Placeholder 5"/>
          <p:cNvSpPr>
            <a:spLocks noGrp="1"/>
          </p:cNvSpPr>
          <p:nvPr>
            <p:ph type="sldNum" sz="quarter" idx="12"/>
          </p:nvPr>
        </p:nvSpPr>
        <p:spPr/>
        <p:txBody>
          <a:bodyPr/>
          <a:lstStyle/>
          <a:p>
            <a:pPr>
              <a:defRPr/>
            </a:pPr>
            <a:fld id="{351E0E0F-4477-4563-9E7F-A502B3DF9FE3}" type="slidenum">
              <a:rPr lang="en-US"/>
              <a:pPr>
                <a:defRPr/>
              </a:pPr>
              <a:t>15</a:t>
            </a:fld>
            <a:endParaRPr lang="en-US"/>
          </a:p>
        </p:txBody>
      </p:sp>
    </p:spTree>
  </p:cSld>
  <p:clrMapOvr>
    <a:masterClrMapping/>
  </p:clrMapOvr>
  <p:transition>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5"/>
          <p:cNvSpPr>
            <a:spLocks noGrp="1" noChangeArrowheads="1"/>
          </p:cNvSpPr>
          <p:nvPr>
            <p:ph type="title"/>
          </p:nvPr>
        </p:nvSpPr>
        <p:spPr>
          <a:xfrm>
            <a:off x="574675" y="304800"/>
            <a:ext cx="8001000" cy="457200"/>
          </a:xfrm>
        </p:spPr>
        <p:txBody>
          <a:bodyPr rtlCol="0">
            <a:normAutofit fontScale="90000"/>
          </a:bodyPr>
          <a:lstStyle/>
          <a:p>
            <a:pPr fontAlgn="auto">
              <a:spcAft>
                <a:spcPts val="0"/>
              </a:spcAft>
              <a:defRPr/>
            </a:pPr>
            <a:r>
              <a:rPr lang="en-US" sz="3400" b="1" smtClean="0">
                <a:solidFill>
                  <a:srgbClr val="A50021"/>
                </a:solidFill>
                <a:latin typeface="VNI-Times" pitchFamily="2" charset="0"/>
              </a:rPr>
              <a:t>Quaït huùt cao aùp vaø ñöôøng oáng</a:t>
            </a:r>
          </a:p>
        </p:txBody>
      </p:sp>
      <p:pic>
        <p:nvPicPr>
          <p:cNvPr id="18435" name="Picture 4" descr="DSCF044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914400"/>
            <a:ext cx="7924800" cy="5943600"/>
          </a:xfrm>
          <a:noFill/>
        </p:spPr>
      </p:pic>
      <p:sp>
        <p:nvSpPr>
          <p:cNvPr id="20483" name="Slide Number Placeholder 5"/>
          <p:cNvSpPr>
            <a:spLocks noGrp="1"/>
          </p:cNvSpPr>
          <p:nvPr>
            <p:ph type="sldNum" sz="quarter" idx="12"/>
          </p:nvPr>
        </p:nvSpPr>
        <p:spPr/>
        <p:txBody>
          <a:bodyPr/>
          <a:lstStyle/>
          <a:p>
            <a:pPr>
              <a:defRPr/>
            </a:pPr>
            <a:fld id="{B39307DF-39A1-413A-8FF8-6755D1119546}" type="slidenum">
              <a:rPr lang="en-US"/>
              <a:pPr>
                <a:defRPr/>
              </a:pPr>
              <a:t>16</a:t>
            </a:fld>
            <a:endParaRPr lang="en-US"/>
          </a:p>
        </p:txBody>
      </p:sp>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5"/>
          <p:cNvSpPr>
            <a:spLocks noGrp="1" noChangeArrowheads="1"/>
          </p:cNvSpPr>
          <p:nvPr>
            <p:ph type="title"/>
          </p:nvPr>
        </p:nvSpPr>
        <p:spPr>
          <a:xfrm>
            <a:off x="574675" y="304800"/>
            <a:ext cx="8001000" cy="457200"/>
          </a:xfrm>
        </p:spPr>
        <p:txBody>
          <a:bodyPr rtlCol="0">
            <a:normAutofit fontScale="90000"/>
          </a:bodyPr>
          <a:lstStyle/>
          <a:p>
            <a:pPr fontAlgn="auto">
              <a:spcAft>
                <a:spcPts val="0"/>
              </a:spcAft>
              <a:defRPr/>
            </a:pPr>
            <a:r>
              <a:rPr lang="en-US" sz="3400" b="1" smtClean="0">
                <a:solidFill>
                  <a:srgbClr val="A50021"/>
                </a:solidFill>
                <a:latin typeface="VNI-Times" pitchFamily="2" charset="0"/>
              </a:rPr>
              <a:t>Heä thoáng loïc buïi tay aùo</a:t>
            </a:r>
            <a:r>
              <a:rPr lang="en-US" sz="3400" smtClean="0"/>
              <a:t> </a:t>
            </a:r>
          </a:p>
        </p:txBody>
      </p:sp>
      <p:pic>
        <p:nvPicPr>
          <p:cNvPr id="19459" name="Picture 4" descr="DSCF044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746125"/>
            <a:ext cx="8153400" cy="6115050"/>
          </a:xfrm>
          <a:noFill/>
        </p:spPr>
      </p:pic>
      <p:sp>
        <p:nvSpPr>
          <p:cNvPr id="21507" name="Slide Number Placeholder 5"/>
          <p:cNvSpPr>
            <a:spLocks noGrp="1"/>
          </p:cNvSpPr>
          <p:nvPr>
            <p:ph type="sldNum" sz="quarter" idx="12"/>
          </p:nvPr>
        </p:nvSpPr>
        <p:spPr/>
        <p:txBody>
          <a:bodyPr/>
          <a:lstStyle/>
          <a:p>
            <a:pPr>
              <a:defRPr/>
            </a:pPr>
            <a:fld id="{85024C60-3E14-4DFA-A57A-6758A072CF81}" type="slidenum">
              <a:rPr lang="en-US"/>
              <a:pPr>
                <a:defRPr/>
              </a:pPr>
              <a:t>17</a:t>
            </a:fld>
            <a:endParaRPr lang="en-US"/>
          </a:p>
        </p:txBody>
      </p:sp>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5"/>
          <p:cNvSpPr>
            <a:spLocks noGrp="1" noChangeArrowheads="1"/>
          </p:cNvSpPr>
          <p:nvPr>
            <p:ph type="title"/>
          </p:nvPr>
        </p:nvSpPr>
        <p:spPr>
          <a:xfrm>
            <a:off x="574675" y="304800"/>
            <a:ext cx="8001000" cy="457200"/>
          </a:xfrm>
        </p:spPr>
        <p:txBody>
          <a:bodyPr rtlCol="0">
            <a:normAutofit fontScale="90000"/>
          </a:bodyPr>
          <a:lstStyle/>
          <a:p>
            <a:pPr fontAlgn="auto">
              <a:spcAft>
                <a:spcPts val="0"/>
              </a:spcAft>
              <a:defRPr/>
            </a:pPr>
            <a:r>
              <a:rPr lang="en-US" sz="3400" b="1" smtClean="0">
                <a:solidFill>
                  <a:srgbClr val="A50021"/>
                </a:solidFill>
                <a:latin typeface="VNI-Times" pitchFamily="2" charset="0"/>
              </a:rPr>
              <a:t>Saøn thao taùc</a:t>
            </a:r>
          </a:p>
        </p:txBody>
      </p:sp>
      <p:pic>
        <p:nvPicPr>
          <p:cNvPr id="20483" name="Picture 4" descr="DSCF043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746125"/>
            <a:ext cx="8077200" cy="6057900"/>
          </a:xfrm>
          <a:noFill/>
        </p:spPr>
      </p:pic>
      <p:sp>
        <p:nvSpPr>
          <p:cNvPr id="22531" name="Slide Number Placeholder 5"/>
          <p:cNvSpPr>
            <a:spLocks noGrp="1"/>
          </p:cNvSpPr>
          <p:nvPr>
            <p:ph type="sldNum" sz="quarter" idx="12"/>
          </p:nvPr>
        </p:nvSpPr>
        <p:spPr/>
        <p:txBody>
          <a:bodyPr/>
          <a:lstStyle/>
          <a:p>
            <a:pPr>
              <a:defRPr/>
            </a:pPr>
            <a:fld id="{160B9DD5-BFF2-4AF9-8775-63AE10B96B23}" type="slidenum">
              <a:rPr lang="en-US"/>
              <a:pPr>
                <a:defRPr/>
              </a:pPr>
              <a:t>18</a:t>
            </a:fld>
            <a:endParaRPr lang="en-US"/>
          </a:p>
        </p:txBody>
      </p:sp>
    </p:spTree>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5"/>
          <p:cNvSpPr>
            <a:spLocks noGrp="1" noChangeArrowheads="1"/>
          </p:cNvSpPr>
          <p:nvPr>
            <p:ph type="title"/>
          </p:nvPr>
        </p:nvSpPr>
        <p:spPr>
          <a:xfrm>
            <a:off x="0" y="304800"/>
            <a:ext cx="8991600" cy="457200"/>
          </a:xfrm>
        </p:spPr>
        <p:txBody>
          <a:bodyPr rtlCol="0">
            <a:normAutofit fontScale="90000"/>
          </a:bodyPr>
          <a:lstStyle/>
          <a:p>
            <a:pPr fontAlgn="auto">
              <a:spcAft>
                <a:spcPts val="0"/>
              </a:spcAft>
              <a:defRPr/>
            </a:pPr>
            <a:r>
              <a:rPr lang="en-US" sz="2800" b="1" smtClean="0">
                <a:solidFill>
                  <a:srgbClr val="A50021"/>
                </a:solidFill>
                <a:latin typeface="VNI-Times" pitchFamily="2" charset="0"/>
              </a:rPr>
              <a:t>Heä thoáng lan can vaø ñöôøng daãn qua heä thoáng ngoaøi trôøi</a:t>
            </a:r>
          </a:p>
        </p:txBody>
      </p:sp>
      <p:pic>
        <p:nvPicPr>
          <p:cNvPr id="21507" name="Picture 4" descr="He thong XLNT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762000"/>
            <a:ext cx="7924800" cy="5943600"/>
          </a:xfrm>
          <a:noFill/>
        </p:spPr>
      </p:pic>
      <p:sp>
        <p:nvSpPr>
          <p:cNvPr id="23555" name="Slide Number Placeholder 5"/>
          <p:cNvSpPr>
            <a:spLocks noGrp="1"/>
          </p:cNvSpPr>
          <p:nvPr>
            <p:ph type="sldNum" sz="quarter" idx="12"/>
          </p:nvPr>
        </p:nvSpPr>
        <p:spPr/>
        <p:txBody>
          <a:bodyPr/>
          <a:lstStyle/>
          <a:p>
            <a:pPr>
              <a:defRPr/>
            </a:pPr>
            <a:fld id="{74C820DC-194A-4F79-8CB6-9D01F486D067}" type="slidenum">
              <a:rPr lang="en-US"/>
              <a:pPr>
                <a:defRPr/>
              </a:pPr>
              <a:t>19</a:t>
            </a:fld>
            <a:endParaRPr lang="en-US"/>
          </a:p>
        </p:txBody>
      </p:sp>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304800" y="1371600"/>
            <a:ext cx="8458200" cy="4648200"/>
          </a:xfrm>
        </p:spPr>
        <p:txBody>
          <a:bodyPr/>
          <a:lstStyle/>
          <a:p>
            <a:pPr algn="just">
              <a:buFont typeface="Wingdings" pitchFamily="2" charset="2"/>
              <a:buChar char="v"/>
            </a:pPr>
            <a:r>
              <a:rPr lang="en-US" sz="2800" b="1" smtClean="0">
                <a:solidFill>
                  <a:srgbClr val="A50021"/>
                </a:solidFill>
                <a:latin typeface="VNI-Times" pitchFamily="2" charset="0"/>
              </a:rPr>
              <a:t>Thieát keá qui trình coâng ngheä</a:t>
            </a:r>
            <a:r>
              <a:rPr lang="en-US" sz="2800" b="1" smtClean="0">
                <a:solidFill>
                  <a:srgbClr val="0000CC"/>
                </a:solidFill>
                <a:latin typeface="VNI-Times" pitchFamily="2" charset="0"/>
              </a:rPr>
              <a:t> laø trình baøy caùc </a:t>
            </a:r>
            <a:r>
              <a:rPr lang="en-US" sz="2800" b="1" i="1" smtClean="0">
                <a:solidFill>
                  <a:srgbClr val="A50021"/>
                </a:solidFill>
                <a:latin typeface="VNI-Times" pitchFamily="2" charset="0"/>
              </a:rPr>
              <a:t>quaù trình vaät lyù vaø hoaù hoïc cô baûn</a:t>
            </a:r>
            <a:r>
              <a:rPr lang="en-US" sz="2800" b="1" smtClean="0">
                <a:solidFill>
                  <a:srgbClr val="0000CC"/>
                </a:solidFill>
                <a:latin typeface="VNI-Times" pitchFamily="2" charset="0"/>
              </a:rPr>
              <a:t> cuûa qui trình.</a:t>
            </a:r>
          </a:p>
          <a:p>
            <a:pPr algn="just">
              <a:buFont typeface="Wingdings" pitchFamily="2" charset="2"/>
              <a:buChar char="v"/>
            </a:pPr>
            <a:r>
              <a:rPr lang="en-US" sz="2800" b="1" smtClean="0">
                <a:solidFill>
                  <a:srgbClr val="0000CC"/>
                </a:solidFill>
                <a:latin typeface="VNI-Times" pitchFamily="2" charset="0"/>
              </a:rPr>
              <a:t>Caùc quaù trình naøy ñöôïc trình baøy treân moät sô ñoà qui trình coâng ngheä ñeå laøm cô sôû cho vieäc </a:t>
            </a:r>
            <a:r>
              <a:rPr lang="en-US" sz="2800" b="1" smtClean="0">
                <a:solidFill>
                  <a:srgbClr val="A50021"/>
                </a:solidFill>
                <a:latin typeface="VNI-Times" pitchFamily="2" charset="0"/>
              </a:rPr>
              <a:t>tính toaùn caân baèng vaät chaát vaø naêng löôïng</a:t>
            </a:r>
            <a:r>
              <a:rPr lang="en-US" sz="2800" b="1" smtClean="0">
                <a:solidFill>
                  <a:srgbClr val="0000CC"/>
                </a:solidFill>
                <a:latin typeface="VNI-Times" pitchFamily="2" charset="0"/>
              </a:rPr>
              <a:t>.</a:t>
            </a:r>
          </a:p>
          <a:p>
            <a:pPr algn="just">
              <a:buFont typeface="Wingdings" pitchFamily="2" charset="2"/>
              <a:buChar char="v"/>
            </a:pPr>
            <a:r>
              <a:rPr lang="en-US" sz="2800" b="1" smtClean="0">
                <a:solidFill>
                  <a:srgbClr val="0000CC"/>
                </a:solidFill>
                <a:latin typeface="VNI-Times" pitchFamily="2" charset="0"/>
              </a:rPr>
              <a:t>Sau khi coù caùc keát quaû naøy, ngöôøi kyõ sö thieát keá seõ xaùc ñònh loaïi thieát bò caàn thieát ñeå thöïc hieän caùc quaù trình naøy cuøng vôùi giaù caû ñeå öôùc tính chi phí ñaàu tö.</a:t>
            </a:r>
          </a:p>
        </p:txBody>
      </p:sp>
      <p:sp>
        <p:nvSpPr>
          <p:cNvPr id="4099" name="Slide Number Placeholder 5"/>
          <p:cNvSpPr>
            <a:spLocks noGrp="1"/>
          </p:cNvSpPr>
          <p:nvPr>
            <p:ph type="sldNum" sz="quarter" idx="12"/>
          </p:nvPr>
        </p:nvSpPr>
        <p:spPr/>
        <p:txBody>
          <a:bodyPr/>
          <a:lstStyle/>
          <a:p>
            <a:pPr>
              <a:defRPr/>
            </a:pPr>
            <a:fld id="{569EF7C3-3B90-4C3B-AFAE-EAE5498F024A}" type="slidenum">
              <a:rPr lang="en-US"/>
              <a:pPr>
                <a:defRPr/>
              </a:pPr>
              <a:t>2</a:t>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1000"/>
                                        <p:tgtEl>
                                          <p:spTgt spid="10243">
                                            <p:txEl>
                                              <p:pRg st="0" end="0"/>
                                            </p:txEl>
                                          </p:spTgt>
                                        </p:tgtEl>
                                      </p:cBhvr>
                                    </p:animEffect>
                                    <p:anim calcmode="lin" valueType="num">
                                      <p:cBhvr>
                                        <p:cTn id="8" dur="10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p:cTn id="9" dur="898" decel="100000" fill="hold"/>
                                        <p:tgtEl>
                                          <p:spTgt spid="1024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1024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0243">
                                            <p:txEl>
                                              <p:pRg st="1" end="1"/>
                                            </p:txEl>
                                          </p:spTgt>
                                        </p:tgtEl>
                                        <p:attrNameLst>
                                          <p:attrName>style.visibility</p:attrName>
                                        </p:attrNameLst>
                                      </p:cBhvr>
                                      <p:to>
                                        <p:strVal val="visible"/>
                                      </p:to>
                                    </p:set>
                                    <p:animEffect transition="in" filter="fade">
                                      <p:cBhvr>
                                        <p:cTn id="15" dur="1000"/>
                                        <p:tgtEl>
                                          <p:spTgt spid="10243">
                                            <p:txEl>
                                              <p:pRg st="1" end="1"/>
                                            </p:txEl>
                                          </p:spTgt>
                                        </p:tgtEl>
                                      </p:cBhvr>
                                    </p:animEffect>
                                    <p:anim calcmode="lin" valueType="num">
                                      <p:cBhvr>
                                        <p:cTn id="16" dur="10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1024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1024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10243">
                                            <p:txEl>
                                              <p:pRg st="2" end="2"/>
                                            </p:txEl>
                                          </p:spTgt>
                                        </p:tgtEl>
                                        <p:attrNameLst>
                                          <p:attrName>style.visibility</p:attrName>
                                        </p:attrNameLst>
                                      </p:cBhvr>
                                      <p:to>
                                        <p:strVal val="visible"/>
                                      </p:to>
                                    </p:set>
                                    <p:animEffect transition="in" filter="fade">
                                      <p:cBhvr>
                                        <p:cTn id="23" dur="1000"/>
                                        <p:tgtEl>
                                          <p:spTgt spid="10243">
                                            <p:txEl>
                                              <p:pRg st="2" end="2"/>
                                            </p:txEl>
                                          </p:spTgt>
                                        </p:tgtEl>
                                      </p:cBhvr>
                                    </p:animEffect>
                                    <p:anim calcmode="lin" valueType="num">
                                      <p:cBhvr>
                                        <p:cTn id="24" dur="10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p:cTn id="25" dur="898" decel="100000" fill="hold"/>
                                        <p:tgtEl>
                                          <p:spTgt spid="1024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898"/>
                                          </p:stCondLst>
                                        </p:cTn>
                                        <p:tgtEl>
                                          <p:spTgt spid="1024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5"/>
          <p:cNvSpPr>
            <a:spLocks noGrp="1" noChangeArrowheads="1"/>
          </p:cNvSpPr>
          <p:nvPr>
            <p:ph type="title"/>
          </p:nvPr>
        </p:nvSpPr>
        <p:spPr>
          <a:xfrm>
            <a:off x="574675" y="304800"/>
            <a:ext cx="8001000" cy="457200"/>
          </a:xfrm>
        </p:spPr>
        <p:txBody>
          <a:bodyPr rtlCol="0">
            <a:normAutofit fontScale="90000"/>
          </a:bodyPr>
          <a:lstStyle/>
          <a:p>
            <a:pPr fontAlgn="auto">
              <a:spcAft>
                <a:spcPts val="0"/>
              </a:spcAft>
              <a:defRPr/>
            </a:pPr>
            <a:r>
              <a:rPr lang="en-US" sz="3400" b="1" smtClean="0">
                <a:solidFill>
                  <a:srgbClr val="A50021"/>
                </a:solidFill>
                <a:latin typeface="VNI-Times" pitchFamily="2" charset="0"/>
              </a:rPr>
              <a:t>Ñöôøng oáng, co, bích</a:t>
            </a:r>
          </a:p>
        </p:txBody>
      </p:sp>
      <p:pic>
        <p:nvPicPr>
          <p:cNvPr id="22531" name="Picture 4" descr="Nhap lieu 2 o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914400"/>
            <a:ext cx="7924800" cy="5943600"/>
          </a:xfrm>
          <a:noFill/>
        </p:spPr>
      </p:pic>
      <p:sp>
        <p:nvSpPr>
          <p:cNvPr id="24579" name="Slide Number Placeholder 5"/>
          <p:cNvSpPr>
            <a:spLocks noGrp="1"/>
          </p:cNvSpPr>
          <p:nvPr>
            <p:ph type="sldNum" sz="quarter" idx="12"/>
          </p:nvPr>
        </p:nvSpPr>
        <p:spPr/>
        <p:txBody>
          <a:bodyPr/>
          <a:lstStyle/>
          <a:p>
            <a:pPr>
              <a:defRPr/>
            </a:pPr>
            <a:fld id="{4F1D1D01-4396-4F69-9B00-A371B0B764E2}" type="slidenum">
              <a:rPr lang="en-US"/>
              <a:pPr>
                <a:defRPr/>
              </a:pPr>
              <a:t>20</a:t>
            </a:fld>
            <a:endParaRPr lang="en-US"/>
          </a:p>
        </p:txBody>
      </p:sp>
    </p:spTree>
  </p:cSld>
  <p:clrMapOvr>
    <a:masterClrMapping/>
  </p:clrMapOvr>
  <p:transition>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5"/>
          <p:cNvSpPr>
            <a:spLocks noGrp="1" noChangeArrowheads="1"/>
          </p:cNvSpPr>
          <p:nvPr>
            <p:ph type="title"/>
          </p:nvPr>
        </p:nvSpPr>
        <p:spPr>
          <a:xfrm>
            <a:off x="574675" y="304800"/>
            <a:ext cx="8001000" cy="457200"/>
          </a:xfrm>
        </p:spPr>
        <p:txBody>
          <a:bodyPr rtlCol="0">
            <a:normAutofit fontScale="90000"/>
          </a:bodyPr>
          <a:lstStyle/>
          <a:p>
            <a:pPr fontAlgn="auto">
              <a:spcAft>
                <a:spcPts val="0"/>
              </a:spcAft>
              <a:defRPr/>
            </a:pPr>
            <a:r>
              <a:rPr lang="en-US" sz="3400" b="1" smtClean="0">
                <a:solidFill>
                  <a:srgbClr val="A50021"/>
                </a:solidFill>
                <a:latin typeface="VNI-Times" pitchFamily="2" charset="0"/>
              </a:rPr>
              <a:t>Heä thoáng xöû lyù nöôùc caáp</a:t>
            </a:r>
          </a:p>
        </p:txBody>
      </p:sp>
      <p:pic>
        <p:nvPicPr>
          <p:cNvPr id="23555" name="Picture 4" descr="DSCF036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914400"/>
            <a:ext cx="7924800" cy="5943600"/>
          </a:xfrm>
          <a:noFill/>
        </p:spPr>
      </p:pic>
      <p:sp>
        <p:nvSpPr>
          <p:cNvPr id="25603" name="Slide Number Placeholder 5"/>
          <p:cNvSpPr>
            <a:spLocks noGrp="1"/>
          </p:cNvSpPr>
          <p:nvPr>
            <p:ph type="sldNum" sz="quarter" idx="12"/>
          </p:nvPr>
        </p:nvSpPr>
        <p:spPr/>
        <p:txBody>
          <a:bodyPr/>
          <a:lstStyle/>
          <a:p>
            <a:pPr>
              <a:defRPr/>
            </a:pPr>
            <a:fld id="{C66B3EB4-2C86-4571-985C-1A53B4B19B72}" type="slidenum">
              <a:rPr lang="en-US"/>
              <a:pPr>
                <a:defRPr/>
              </a:pPr>
              <a:t>21</a:t>
            </a:fld>
            <a:endParaRPr lang="en-US"/>
          </a:p>
        </p:txBody>
      </p:sp>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endParaRPr lang="en-US" smtClean="0"/>
          </a:p>
        </p:txBody>
      </p:sp>
      <p:sp>
        <p:nvSpPr>
          <p:cNvPr id="24579" name="Rectangle 3"/>
          <p:cNvSpPr>
            <a:spLocks noGrp="1" noChangeArrowheads="1"/>
          </p:cNvSpPr>
          <p:nvPr>
            <p:ph idx="1"/>
          </p:nvPr>
        </p:nvSpPr>
        <p:spPr/>
        <p:txBody>
          <a:bodyPr/>
          <a:lstStyle/>
          <a:p>
            <a:endParaRPr lang="en-US" smtClean="0"/>
          </a:p>
        </p:txBody>
      </p:sp>
      <p:sp>
        <p:nvSpPr>
          <p:cNvPr id="26627" name="Slide Number Placeholder 5"/>
          <p:cNvSpPr>
            <a:spLocks noGrp="1"/>
          </p:cNvSpPr>
          <p:nvPr>
            <p:ph type="sldNum" sz="quarter" idx="12"/>
          </p:nvPr>
        </p:nvSpPr>
        <p:spPr/>
        <p:txBody>
          <a:bodyPr/>
          <a:lstStyle/>
          <a:p>
            <a:pPr>
              <a:defRPr/>
            </a:pPr>
            <a:fld id="{233D05A9-9842-4496-BA55-8C28C5BBDA68}" type="slidenum">
              <a:rPr lang="en-US"/>
              <a:pPr>
                <a:defRPr/>
              </a:pPr>
              <a:t>22</a:t>
            </a:fld>
            <a:endParaRPr lang="en-US"/>
          </a:p>
        </p:txBody>
      </p:sp>
      <p:pic>
        <p:nvPicPr>
          <p:cNvPr id="24581" name="Picture 4" descr="DSCN39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300" y="466725"/>
            <a:ext cx="7900988"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74675" y="304800"/>
            <a:ext cx="8569325" cy="1216025"/>
          </a:xfrm>
        </p:spPr>
        <p:txBody>
          <a:bodyPr/>
          <a:lstStyle/>
          <a:p>
            <a:r>
              <a:rPr lang="en-US" sz="3200" b="1" smtClean="0">
                <a:solidFill>
                  <a:srgbClr val="A50021"/>
                </a:solidFill>
                <a:latin typeface="VNI-Awchon" pitchFamily="2" charset="0"/>
              </a:rPr>
              <a:t>3.1. Cô sô ñeå löïa choïn qui trình</a:t>
            </a:r>
            <a:r>
              <a:rPr lang="en-US" sz="3200" b="1" smtClean="0">
                <a:solidFill>
                  <a:srgbClr val="A50021"/>
                </a:solidFill>
                <a:latin typeface="VNI-Times" pitchFamily="2" charset="0"/>
              </a:rPr>
              <a:t/>
            </a:r>
            <a:br>
              <a:rPr lang="en-US" sz="3200" b="1" smtClean="0">
                <a:solidFill>
                  <a:srgbClr val="A50021"/>
                </a:solidFill>
                <a:latin typeface="VNI-Times" pitchFamily="2" charset="0"/>
              </a:rPr>
            </a:br>
            <a:r>
              <a:rPr lang="en-US" sz="3200" b="1" i="1" smtClean="0">
                <a:solidFill>
                  <a:srgbClr val="A50021"/>
                </a:solidFill>
                <a:latin typeface="VNI-Times" pitchFamily="2" charset="0"/>
              </a:rPr>
              <a:t>3.1.1. Löïa choïn chu kyø saûn xuaát cuûa qui trình:</a:t>
            </a:r>
          </a:p>
        </p:txBody>
      </p:sp>
      <p:sp>
        <p:nvSpPr>
          <p:cNvPr id="5123" name="Rectangle 3"/>
          <p:cNvSpPr>
            <a:spLocks noGrp="1" noChangeArrowheads="1"/>
          </p:cNvSpPr>
          <p:nvPr>
            <p:ph idx="1"/>
          </p:nvPr>
        </p:nvSpPr>
        <p:spPr>
          <a:xfrm>
            <a:off x="566738" y="1752600"/>
            <a:ext cx="8348662" cy="4267200"/>
          </a:xfrm>
        </p:spPr>
        <p:txBody>
          <a:bodyPr/>
          <a:lstStyle/>
          <a:p>
            <a:pPr algn="just">
              <a:buClr>
                <a:srgbClr val="0000CC"/>
              </a:buClr>
              <a:buFont typeface="Wingdings" pitchFamily="2" charset="2"/>
              <a:buChar char="v"/>
            </a:pPr>
            <a:r>
              <a:rPr lang="en-US" sz="2800" b="1" smtClean="0">
                <a:solidFill>
                  <a:srgbClr val="0000CC"/>
                </a:solidFill>
                <a:latin typeface="VNI-Times" pitchFamily="2" charset="0"/>
              </a:rPr>
              <a:t>Thöôøng löïa choïn qui trình saûn xuaát lieân tuïc hôn laø giaùn ñoaïn thuaàn tuyù laø do yeáu toá kinh teá. </a:t>
            </a:r>
          </a:p>
          <a:p>
            <a:pPr algn="just">
              <a:buClr>
                <a:srgbClr val="0000CC"/>
              </a:buClr>
              <a:buFont typeface="Wingdings" pitchFamily="2" charset="2"/>
              <a:buChar char="v"/>
            </a:pPr>
            <a:r>
              <a:rPr lang="en-US" sz="2800" b="1" smtClean="0">
                <a:solidFill>
                  <a:srgbClr val="0000CC"/>
                </a:solidFill>
                <a:latin typeface="VNI-Times" pitchFamily="2" charset="0"/>
              </a:rPr>
              <a:t>Neáu quaù trình saûn xuaát hoaït ñoäng treân cô sôû 24 giôø/ ngaøy thì thieát bò seõ nhoû hôn, ít toán keùm hôn. </a:t>
            </a:r>
          </a:p>
          <a:p>
            <a:pPr algn="just">
              <a:buClr>
                <a:srgbClr val="0000CC"/>
              </a:buClr>
              <a:buFont typeface="Wingdings" pitchFamily="2" charset="2"/>
              <a:buChar char="v"/>
            </a:pPr>
            <a:r>
              <a:rPr lang="en-US" sz="2800" b="1" smtClean="0">
                <a:solidFill>
                  <a:srgbClr val="A50021"/>
                </a:solidFill>
                <a:latin typeface="VNI-Times" pitchFamily="2" charset="0"/>
              </a:rPr>
              <a:t>Quaù trình hoaït ñoäng lieân tuïc, oån ñònh seõ deã kieåm soaùt töï ñoäng hôn quaù trình hoaït ñoäng giaùn ñoaïn. Do ñoù chi phí ñaàu tö, chi phí nhaân coâng seõ toái thieåu</a:t>
            </a:r>
            <a:r>
              <a:rPr lang="en-US" sz="2600" b="1" smtClean="0">
                <a:solidFill>
                  <a:srgbClr val="A50021"/>
                </a:solidFill>
                <a:latin typeface="VNI-Times" pitchFamily="2" charset="0"/>
              </a:rPr>
              <a:t> </a:t>
            </a:r>
          </a:p>
        </p:txBody>
      </p:sp>
      <p:sp>
        <p:nvSpPr>
          <p:cNvPr id="2" name="Slide Number Placeholder 5"/>
          <p:cNvSpPr>
            <a:spLocks noGrp="1"/>
          </p:cNvSpPr>
          <p:nvPr>
            <p:ph type="sldNum" sz="quarter" idx="12"/>
          </p:nvPr>
        </p:nvSpPr>
        <p:spPr/>
        <p:txBody>
          <a:bodyPr/>
          <a:lstStyle/>
          <a:p>
            <a:pPr>
              <a:defRPr/>
            </a:pPr>
            <a:fld id="{30764A30-FC07-465C-AB2B-3D972A9ECE58}" type="slidenum">
              <a:rPr lang="en-US"/>
              <a:pPr>
                <a:defRPr/>
              </a:pPr>
              <a:t>3</a:t>
            </a:fld>
            <a:endParaRPr lang="en-US"/>
          </a:p>
        </p:txBody>
      </p:sp>
    </p:spTree>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a:xfrm>
            <a:off x="609600" y="228600"/>
            <a:ext cx="8264525" cy="1216025"/>
          </a:xfrm>
        </p:spPr>
        <p:txBody>
          <a:bodyPr rtlCol="0">
            <a:normAutofit fontScale="90000"/>
          </a:bodyPr>
          <a:lstStyle/>
          <a:p>
            <a:pPr fontAlgn="auto">
              <a:spcAft>
                <a:spcPts val="0"/>
              </a:spcAft>
              <a:defRPr/>
            </a:pPr>
            <a:r>
              <a:rPr lang="en-US" sz="3200" b="1" smtClean="0">
                <a:solidFill>
                  <a:srgbClr val="A50021"/>
                </a:solidFill>
                <a:latin typeface="VNI-Times" pitchFamily="2" charset="0"/>
              </a:rPr>
              <a:t>Nhöõng tröôøng hôïp sau quaù trình hoaït ñoäng giaùn ñoaïn coù öu theá hôn:</a:t>
            </a:r>
            <a:br>
              <a:rPr lang="en-US" sz="3200" b="1" smtClean="0">
                <a:solidFill>
                  <a:srgbClr val="A50021"/>
                </a:solidFill>
                <a:latin typeface="VNI-Times" pitchFamily="2" charset="0"/>
              </a:rPr>
            </a:br>
            <a:endParaRPr lang="en-US" sz="3200" b="1" smtClean="0">
              <a:solidFill>
                <a:srgbClr val="A50021"/>
              </a:solidFill>
              <a:latin typeface="VNI-Times" pitchFamily="2" charset="0"/>
            </a:endParaRPr>
          </a:p>
        </p:txBody>
      </p:sp>
      <p:sp>
        <p:nvSpPr>
          <p:cNvPr id="6149" name="Rectangle 3"/>
          <p:cNvSpPr>
            <a:spLocks noGrp="1" noChangeArrowheads="1"/>
          </p:cNvSpPr>
          <p:nvPr>
            <p:ph idx="1"/>
          </p:nvPr>
        </p:nvSpPr>
        <p:spPr>
          <a:xfrm>
            <a:off x="228600" y="1219200"/>
            <a:ext cx="8686800" cy="5029200"/>
          </a:xfrm>
        </p:spPr>
        <p:txBody>
          <a:bodyPr rtlCol="0">
            <a:normAutofit fontScale="92500" lnSpcReduction="10000"/>
          </a:bodyPr>
          <a:lstStyle/>
          <a:p>
            <a:pPr marL="571500" indent="-571500" algn="just" fontAlgn="auto">
              <a:lnSpc>
                <a:spcPct val="110000"/>
              </a:lnSpc>
              <a:spcAft>
                <a:spcPts val="0"/>
              </a:spcAft>
              <a:buClr>
                <a:srgbClr val="0000CC"/>
              </a:buClr>
              <a:buFont typeface="Wingdings" pitchFamily="2" charset="2"/>
              <a:buChar char="v"/>
              <a:defRPr/>
            </a:pPr>
            <a:r>
              <a:rPr lang="en-US" sz="2600" b="1" smtClean="0">
                <a:solidFill>
                  <a:srgbClr val="0000CC"/>
                </a:solidFill>
                <a:latin typeface="VNI-Times" pitchFamily="2" charset="0"/>
              </a:rPr>
              <a:t>Saûn phaåm töông ñoái ñaéc tieàn, naêng suaát nhoû, nhu caàu khoâng oån ñònh vaø moät soá quaù trình cuøng baûn chaát coù theå söû duïng cuøng moät thieát bò.</a:t>
            </a:r>
          </a:p>
          <a:p>
            <a:pPr marL="571500" indent="-571500" algn="just" fontAlgn="auto">
              <a:lnSpc>
                <a:spcPct val="110000"/>
              </a:lnSpc>
              <a:spcAft>
                <a:spcPts val="0"/>
              </a:spcAft>
              <a:buClr>
                <a:srgbClr val="0000CC"/>
              </a:buClr>
              <a:buFont typeface="Wingdings" pitchFamily="2" charset="2"/>
              <a:buChar char="v"/>
              <a:defRPr/>
            </a:pPr>
            <a:r>
              <a:rPr lang="en-US" sz="2600" b="1" smtClean="0">
                <a:solidFill>
                  <a:srgbClr val="0000CC"/>
                </a:solidFill>
                <a:latin typeface="VNI-Times" pitchFamily="2" charset="0"/>
              </a:rPr>
              <a:t>Thieát bò hoaït ñoäng giaùn ñoaïn ñöôïc chuyeån giao vôùi chi phí thaáp cho döï aùn hieän taïi.</a:t>
            </a:r>
          </a:p>
          <a:p>
            <a:pPr marL="571500" indent="-571500" algn="just" fontAlgn="auto">
              <a:lnSpc>
                <a:spcPct val="110000"/>
              </a:lnSpc>
              <a:spcAft>
                <a:spcPts val="0"/>
              </a:spcAft>
              <a:buClr>
                <a:srgbClr val="0000CC"/>
              </a:buClr>
              <a:buFont typeface="Wingdings" pitchFamily="2" charset="2"/>
              <a:buChar char="v"/>
              <a:defRPr/>
            </a:pPr>
            <a:r>
              <a:rPr lang="en-US" sz="2600" b="1" smtClean="0">
                <a:solidFill>
                  <a:srgbClr val="0000CC"/>
                </a:solidFill>
                <a:latin typeface="VNI-Times" pitchFamily="2" charset="0"/>
              </a:rPr>
              <a:t>Thieát bò hoaït ñoäng lieân tuïc khoâng ñaùp öùng yeâu caàu cuûa döï aùn trong khi thieát bò hoaït ñoäng giaùn ñoaïn coù theå, ñaây laø </a:t>
            </a:r>
            <a:r>
              <a:rPr lang="en-US" sz="2600" b="1" i="1" smtClean="0">
                <a:solidFill>
                  <a:srgbClr val="A50021"/>
                </a:solidFill>
                <a:latin typeface="VNI-Times" pitchFamily="2" charset="0"/>
              </a:rPr>
              <a:t>giaûi phaùp ngaén haïn</a:t>
            </a:r>
            <a:r>
              <a:rPr lang="en-US" sz="2600" b="1" smtClean="0">
                <a:solidFill>
                  <a:srgbClr val="0000CC"/>
                </a:solidFill>
                <a:latin typeface="VNI-Times" pitchFamily="2" charset="0"/>
              </a:rPr>
              <a:t> ñaùp öùng moät yeâu caàu khaån caáp ñaõ ñeán haïn.</a:t>
            </a:r>
          </a:p>
          <a:p>
            <a:pPr marL="571500" indent="-571500" algn="just" fontAlgn="auto">
              <a:lnSpc>
                <a:spcPct val="110000"/>
              </a:lnSpc>
              <a:spcAft>
                <a:spcPts val="0"/>
              </a:spcAft>
              <a:buClr>
                <a:srgbClr val="0000CC"/>
              </a:buClr>
              <a:buFont typeface="Wingdings" pitchFamily="2" charset="2"/>
              <a:buChar char="v"/>
              <a:defRPr/>
            </a:pPr>
            <a:r>
              <a:rPr lang="en-US" sz="2600" b="1" smtClean="0">
                <a:solidFill>
                  <a:srgbClr val="0000CC"/>
                </a:solidFill>
                <a:latin typeface="VNI-Times" pitchFamily="2" charset="0"/>
              </a:rPr>
              <a:t>Thieát bò hoaït ñoäng lieân tuïc khoâng ñaùp öùng veà hieäu suaát thu hoài vaø chaát löôïng saûn phaåm do toác ñoä phaûn öùng thaáp vaø thôøi gian löu trong thieát bò lôùn.</a:t>
            </a:r>
          </a:p>
        </p:txBody>
      </p:sp>
      <p:sp>
        <p:nvSpPr>
          <p:cNvPr id="6147" name="Slide Number Placeholder 5"/>
          <p:cNvSpPr>
            <a:spLocks noGrp="1"/>
          </p:cNvSpPr>
          <p:nvPr>
            <p:ph type="sldNum" sz="quarter" idx="12"/>
          </p:nvPr>
        </p:nvSpPr>
        <p:spPr/>
        <p:txBody>
          <a:bodyPr/>
          <a:lstStyle/>
          <a:p>
            <a:pPr>
              <a:defRPr/>
            </a:pPr>
            <a:fld id="{3E26C4CD-8DDE-4819-A912-CD7DA24848B3}" type="slidenum">
              <a:rPr lang="en-US"/>
              <a:pPr>
                <a:defRPr/>
              </a:pPr>
              <a:t>4</a:t>
            </a:fld>
            <a:endParaRPr lang="en-US"/>
          </a:p>
        </p:txBody>
      </p:sp>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idx="1"/>
          </p:nvPr>
        </p:nvSpPr>
        <p:spPr>
          <a:xfrm>
            <a:off x="304800" y="762000"/>
            <a:ext cx="8610600" cy="5257800"/>
          </a:xfrm>
        </p:spPr>
        <p:txBody>
          <a:bodyPr/>
          <a:lstStyle/>
          <a:p>
            <a:pPr marL="571500" indent="-571500" algn="just">
              <a:lnSpc>
                <a:spcPct val="90000"/>
              </a:lnSpc>
              <a:buClr>
                <a:srgbClr val="0000CC"/>
              </a:buClr>
              <a:buFont typeface="Wingdings" pitchFamily="2" charset="2"/>
              <a:buChar char="v"/>
            </a:pPr>
            <a:r>
              <a:rPr lang="en-US" sz="2600" b="1" i="1" smtClean="0">
                <a:solidFill>
                  <a:srgbClr val="A50021"/>
                </a:solidFill>
                <a:latin typeface="VNI-Times" pitchFamily="2" charset="0"/>
              </a:rPr>
              <a:t>Hoaït ñoäng lieân tuïc</a:t>
            </a:r>
            <a:r>
              <a:rPr lang="en-US" sz="2600" b="1" smtClean="0">
                <a:solidFill>
                  <a:srgbClr val="A50021"/>
                </a:solidFill>
                <a:latin typeface="VNI-Times" pitchFamily="2" charset="0"/>
              </a:rPr>
              <a:t>:</a:t>
            </a:r>
            <a:r>
              <a:rPr lang="en-US" sz="2600" b="1" smtClean="0">
                <a:solidFill>
                  <a:srgbClr val="0000CC"/>
                </a:solidFill>
                <a:latin typeface="VNI-Times" pitchFamily="2" charset="0"/>
              </a:rPr>
              <a:t> 3 ca/ngaøy, 7 ngaøy/tuaàn, coù 4 kíp coâng nhaân, coù hoaëc khoâng coù thôøi gian ngöng baûo trì ñònh kyø.</a:t>
            </a:r>
          </a:p>
          <a:p>
            <a:pPr marL="571500" indent="-571500" algn="just">
              <a:lnSpc>
                <a:spcPct val="90000"/>
              </a:lnSpc>
              <a:buClr>
                <a:srgbClr val="0000CC"/>
              </a:buClr>
              <a:buFont typeface="Wingdings" pitchFamily="2" charset="2"/>
              <a:buChar char="v"/>
            </a:pPr>
            <a:r>
              <a:rPr lang="en-US" sz="2600" b="1" i="1" smtClean="0">
                <a:solidFill>
                  <a:srgbClr val="A50021"/>
                </a:solidFill>
                <a:latin typeface="VNI-Times" pitchFamily="2" charset="0"/>
              </a:rPr>
              <a:t>Hoaït ñoäng 5 ngaøy</a:t>
            </a:r>
            <a:r>
              <a:rPr lang="en-US" sz="2600" b="1" smtClean="0">
                <a:solidFill>
                  <a:srgbClr val="A50021"/>
                </a:solidFill>
                <a:latin typeface="VNI-Times" pitchFamily="2" charset="0"/>
              </a:rPr>
              <a:t>:</a:t>
            </a:r>
            <a:r>
              <a:rPr lang="en-US" sz="2600" b="1" smtClean="0">
                <a:solidFill>
                  <a:srgbClr val="0000CC"/>
                </a:solidFill>
                <a:latin typeface="VNI-Times" pitchFamily="2" charset="0"/>
              </a:rPr>
              <a:t>  1,2 hoaëc 3 ca/ngaøy, cheá ñoä döøng maùy (chôø) vaøo cuoái tuaàn hoaëc ngaøy nghó. Taêng ca neáu nhu caàu saûn phaåm taêng ñoät xuaát. Baûo trì vaøo nhöõng ngaøy khoâng hoaït ñoäng.</a:t>
            </a:r>
          </a:p>
          <a:p>
            <a:pPr marL="571500" indent="-571500" algn="just">
              <a:lnSpc>
                <a:spcPct val="90000"/>
              </a:lnSpc>
              <a:buClr>
                <a:srgbClr val="0000CC"/>
              </a:buClr>
              <a:buFont typeface="Wingdings" pitchFamily="2" charset="2"/>
              <a:buChar char="v"/>
            </a:pPr>
            <a:r>
              <a:rPr lang="en-US" sz="2600" b="1" i="1" smtClean="0">
                <a:solidFill>
                  <a:srgbClr val="A50021"/>
                </a:solidFill>
                <a:latin typeface="VNI-Times" pitchFamily="2" charset="0"/>
              </a:rPr>
              <a:t>Ngöng maùy ñònh kyø</a:t>
            </a:r>
            <a:r>
              <a:rPr lang="en-US" sz="2600" b="1" smtClean="0">
                <a:solidFill>
                  <a:srgbClr val="A50021"/>
                </a:solidFill>
                <a:latin typeface="VNI-Times" pitchFamily="2" charset="0"/>
              </a:rPr>
              <a:t>:</a:t>
            </a:r>
            <a:r>
              <a:rPr lang="en-US" sz="2600" b="1" smtClean="0">
                <a:solidFill>
                  <a:srgbClr val="0000CC"/>
                </a:solidFill>
                <a:latin typeface="VNI-Times" pitchFamily="2" charset="0"/>
              </a:rPr>
              <a:t> Coù theå ngöng maùy ñònh kyø sau moät thôøi gian hoaït ñoäng. Coâng nhaân vaän haønh nghó theo cheá ñoä, coâng nhaân baûo trì söûa chöõa, thay môùi phuï tuøng.</a:t>
            </a:r>
          </a:p>
          <a:p>
            <a:pPr marL="571500" indent="-571500" algn="just">
              <a:lnSpc>
                <a:spcPct val="90000"/>
              </a:lnSpc>
              <a:buClr>
                <a:srgbClr val="0000CC"/>
              </a:buClr>
              <a:buFont typeface="Wingdings" pitchFamily="2" charset="2"/>
              <a:buChar char="v"/>
            </a:pPr>
            <a:r>
              <a:rPr lang="en-US" sz="2600" b="1" i="1" smtClean="0">
                <a:solidFill>
                  <a:srgbClr val="A50021"/>
                </a:solidFill>
                <a:latin typeface="VNI-Times" pitchFamily="2" charset="0"/>
              </a:rPr>
              <a:t>Ngöng maùy khoâng ñònh kyø:</a:t>
            </a:r>
            <a:r>
              <a:rPr lang="en-US" sz="2600" b="1" i="1" smtClean="0">
                <a:solidFill>
                  <a:srgbClr val="0000CC"/>
                </a:solidFill>
                <a:latin typeface="VNI-Times" pitchFamily="2" charset="0"/>
              </a:rPr>
              <a:t> </a:t>
            </a:r>
            <a:r>
              <a:rPr lang="en-US" sz="2600" b="1" smtClean="0">
                <a:solidFill>
                  <a:srgbClr val="0000CC"/>
                </a:solidFill>
                <a:latin typeface="VNI-Times" pitchFamily="2" charset="0"/>
              </a:rPr>
              <a:t>do thieáu nguyeân lieäu, söï coá chaùy noå, ñieàu kieän thôøi tieát hay truïc traëc maùy moùc thieát bò.</a:t>
            </a:r>
          </a:p>
        </p:txBody>
      </p:sp>
      <p:sp>
        <p:nvSpPr>
          <p:cNvPr id="7171" name="Slide Number Placeholder 5"/>
          <p:cNvSpPr>
            <a:spLocks noGrp="1"/>
          </p:cNvSpPr>
          <p:nvPr>
            <p:ph type="sldNum" sz="quarter" idx="12"/>
          </p:nvPr>
        </p:nvSpPr>
        <p:spPr/>
        <p:txBody>
          <a:bodyPr/>
          <a:lstStyle/>
          <a:p>
            <a:pPr>
              <a:defRPr/>
            </a:pPr>
            <a:fld id="{DF85DA1A-847E-4B86-979E-F465FF483813}" type="slidenum">
              <a:rPr lang="en-US"/>
              <a:pPr>
                <a:defRPr/>
              </a:pPr>
              <a:t>5</a:t>
            </a:fld>
            <a:endParaRPr lang="en-US"/>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l"/>
            <a:r>
              <a:rPr lang="en-US" sz="2800" b="1" smtClean="0">
                <a:solidFill>
                  <a:srgbClr val="A50021"/>
                </a:solidFill>
                <a:latin typeface="VNI-Revue" pitchFamily="2" charset="0"/>
              </a:rPr>
              <a:t>3.2. Trình baøy qui trình coâng ngheä</a:t>
            </a:r>
            <a:r>
              <a:rPr lang="en-US" sz="3200" b="1" smtClean="0">
                <a:solidFill>
                  <a:srgbClr val="A50021"/>
                </a:solidFill>
                <a:latin typeface="VNI-Times" pitchFamily="2" charset="0"/>
              </a:rPr>
              <a:t/>
            </a:r>
            <a:br>
              <a:rPr lang="en-US" sz="3200" b="1" smtClean="0">
                <a:solidFill>
                  <a:srgbClr val="A50021"/>
                </a:solidFill>
                <a:latin typeface="VNI-Times" pitchFamily="2" charset="0"/>
              </a:rPr>
            </a:br>
            <a:r>
              <a:rPr lang="en-US" sz="3200" b="1" smtClean="0">
                <a:solidFill>
                  <a:srgbClr val="A50021"/>
                </a:solidFill>
                <a:latin typeface="VNI-Times" pitchFamily="2" charset="0"/>
              </a:rPr>
              <a:t> </a:t>
            </a:r>
            <a:r>
              <a:rPr lang="en-US" sz="3200" b="1" i="1" smtClean="0">
                <a:solidFill>
                  <a:srgbClr val="A50021"/>
                </a:solidFill>
                <a:latin typeface="VNI-Times" pitchFamily="2" charset="0"/>
              </a:rPr>
              <a:t>3.2.1. Sô ñoà khoái</a:t>
            </a:r>
          </a:p>
        </p:txBody>
      </p:sp>
      <p:sp>
        <p:nvSpPr>
          <p:cNvPr id="8195" name="Rectangle 3"/>
          <p:cNvSpPr>
            <a:spLocks noGrp="1" noChangeArrowheads="1"/>
          </p:cNvSpPr>
          <p:nvPr>
            <p:ph idx="1"/>
          </p:nvPr>
        </p:nvSpPr>
        <p:spPr/>
        <p:txBody>
          <a:bodyPr/>
          <a:lstStyle/>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laø daïng sô ñoà ñôn giaûn nhaát.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raát höõu ích ñeå bieåu dieãn caùc qui trình ñôn giaûn.</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qui trình phöùc taïp caàn ñöôïc chia nhoû ra thaønh caùc coâng ñoaïn chính.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Löu löôïng, thaønh phaàn vaø caùc thoâng soá khaùc cuûa caùc  doøng vaät lieäu coù theå ghi keøm theo caùc doøng trong sô ñoà hay ghi rieâng thaønh caùc baûng neáu coù nhieàu thoâng tin ñi keøm.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Caùc oâ bieåu dieãn coù theå coù hình daïng baát kyø, nhöng thöôøng laø hình vuoâng hoaëc troøn.</a:t>
            </a:r>
          </a:p>
          <a:p>
            <a:pPr algn="just">
              <a:lnSpc>
                <a:spcPct val="90000"/>
              </a:lnSpc>
              <a:buFont typeface="Wingdings" pitchFamily="2" charset="2"/>
              <a:buNone/>
            </a:pPr>
            <a:r>
              <a:rPr lang="en-US" sz="2400" b="1" smtClean="0">
                <a:solidFill>
                  <a:srgbClr val="0000CC"/>
                </a:solidFill>
                <a:latin typeface="VNI-Times" pitchFamily="2" charset="0"/>
              </a:rPr>
              <a:t> Tuy nhieân sô ñoà khoái coù öùng duïng giôùi haïn döôùi daïng caùc vaên baûn, taøi lieäu kyõ thuaät.</a:t>
            </a:r>
          </a:p>
        </p:txBody>
      </p:sp>
      <p:sp>
        <p:nvSpPr>
          <p:cNvPr id="2" name="Slide Number Placeholder 5"/>
          <p:cNvSpPr>
            <a:spLocks noGrp="1"/>
          </p:cNvSpPr>
          <p:nvPr>
            <p:ph type="sldNum" sz="quarter" idx="12"/>
          </p:nvPr>
        </p:nvSpPr>
        <p:spPr/>
        <p:txBody>
          <a:bodyPr/>
          <a:lstStyle/>
          <a:p>
            <a:pPr>
              <a:defRPr/>
            </a:pPr>
            <a:fld id="{D5653106-2B8E-4345-A025-B69ABA8190DA}" type="slidenum">
              <a:rPr lang="en-US"/>
              <a:pPr>
                <a:defRPr/>
              </a:pPr>
              <a:t>6</a:t>
            </a:fld>
            <a:endParaRPr lang="en-US"/>
          </a:p>
        </p:txBody>
      </p:sp>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81200" y="6172200"/>
            <a:ext cx="5680075" cy="685800"/>
          </a:xfrm>
        </p:spPr>
        <p:txBody>
          <a:bodyPr/>
          <a:lstStyle/>
          <a:p>
            <a:r>
              <a:rPr lang="en-US" sz="3200" b="1" smtClean="0">
                <a:solidFill>
                  <a:srgbClr val="996600"/>
                </a:solidFill>
                <a:latin typeface="Times New Roman" pitchFamily="18" charset="0"/>
              </a:rPr>
              <a:t>Sơ đồ khối chế biến dầu thô</a:t>
            </a:r>
            <a:r>
              <a:rPr lang="en-US" sz="3200" smtClean="0">
                <a:latin typeface="Times New Roman" pitchFamily="18" charset="0"/>
              </a:rPr>
              <a:t> </a:t>
            </a:r>
          </a:p>
        </p:txBody>
      </p:sp>
      <p:sp>
        <p:nvSpPr>
          <p:cNvPr id="9219" name="Slide Number Placeholder 5"/>
          <p:cNvSpPr>
            <a:spLocks noGrp="1"/>
          </p:cNvSpPr>
          <p:nvPr>
            <p:ph type="sldNum" sz="quarter" idx="12"/>
          </p:nvPr>
        </p:nvSpPr>
        <p:spPr/>
        <p:txBody>
          <a:bodyPr/>
          <a:lstStyle/>
          <a:p>
            <a:pPr>
              <a:defRPr/>
            </a:pPr>
            <a:fld id="{2DF1B9BF-0CA7-485A-95D3-AE172512FF35}" type="slidenum">
              <a:rPr lang="en-US"/>
              <a:pPr>
                <a:defRPr/>
              </a:pPr>
              <a:t>7</a:t>
            </a:fld>
            <a:endParaRPr lang="en-US"/>
          </a:p>
        </p:txBody>
      </p:sp>
      <p:pic>
        <p:nvPicPr>
          <p:cNvPr id="9220" name="Picture 4" descr="Image:RefineryFlo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86106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3400" b="1" i="1" smtClean="0">
                <a:solidFill>
                  <a:srgbClr val="A50021"/>
                </a:solidFill>
                <a:latin typeface="VNI-Times" pitchFamily="2" charset="0"/>
              </a:rPr>
              <a:t>3.2.2. Sô ñoà qui trình coâng ngheä </a:t>
            </a:r>
            <a:r>
              <a:rPr lang="en-US" sz="3400" b="1" smtClean="0">
                <a:solidFill>
                  <a:srgbClr val="A50021"/>
                </a:solidFill>
                <a:latin typeface="VNI-Times" pitchFamily="2" charset="0"/>
              </a:rPr>
              <a:t/>
            </a:r>
            <a:br>
              <a:rPr lang="en-US" sz="3400" b="1" smtClean="0">
                <a:solidFill>
                  <a:srgbClr val="A50021"/>
                </a:solidFill>
                <a:latin typeface="VNI-Times" pitchFamily="2" charset="0"/>
              </a:rPr>
            </a:br>
            <a:endParaRPr lang="en-US" sz="3400" b="1" smtClean="0">
              <a:solidFill>
                <a:srgbClr val="A50021"/>
              </a:solidFill>
              <a:latin typeface="VNI-Times" pitchFamily="2" charset="0"/>
            </a:endParaRPr>
          </a:p>
        </p:txBody>
      </p:sp>
      <p:sp>
        <p:nvSpPr>
          <p:cNvPr id="10243" name="Rectangle 3"/>
          <p:cNvSpPr>
            <a:spLocks noGrp="1" noChangeArrowheads="1"/>
          </p:cNvSpPr>
          <p:nvPr>
            <p:ph idx="1"/>
          </p:nvPr>
        </p:nvSpPr>
        <p:spPr/>
        <p:txBody>
          <a:bodyPr/>
          <a:lstStyle/>
          <a:p>
            <a:pPr algn="just">
              <a:buClr>
                <a:srgbClr val="0000CC"/>
              </a:buClr>
              <a:buFont typeface="Wingdings" pitchFamily="2" charset="2"/>
              <a:buChar char="v"/>
            </a:pPr>
            <a:r>
              <a:rPr lang="en-US" sz="2800" b="1" smtClean="0">
                <a:solidFill>
                  <a:srgbClr val="0000CC"/>
                </a:solidFill>
                <a:latin typeface="VNI-Times" pitchFamily="2" charset="0"/>
              </a:rPr>
              <a:t>Treân sô ñoà qui trình coâng ngheä duøng ñeå thieát keá vaø vaän haønh thöôøng bieåu dieãn caùc thieát bò döôùi daïng caùc hình veõ moâ phoûng.</a:t>
            </a:r>
          </a:p>
          <a:p>
            <a:pPr algn="just">
              <a:buClr>
                <a:srgbClr val="0000CC"/>
              </a:buClr>
              <a:buFont typeface="Wingdings" pitchFamily="2" charset="2"/>
              <a:buChar char="v"/>
            </a:pPr>
            <a:r>
              <a:rPr lang="en-US" sz="2800" b="1" smtClean="0">
                <a:solidFill>
                  <a:srgbClr val="0000CC"/>
                </a:solidFill>
                <a:latin typeface="VNI-Times" pitchFamily="2" charset="0"/>
              </a:rPr>
              <a:t>Caùc kyù hieäu ñöôïc cho theo tieâu chuaån Anh (British Standard, BS 1553 –1977), cuûa Myõ (American National Standards Institute – ANSI), cuûa Chaâu Aâu theo tieâu chuaån Ñöùc DIN 28004 (1988).</a:t>
            </a:r>
          </a:p>
        </p:txBody>
      </p:sp>
      <p:sp>
        <p:nvSpPr>
          <p:cNvPr id="2" name="Slide Number Placeholder 5"/>
          <p:cNvSpPr>
            <a:spLocks noGrp="1"/>
          </p:cNvSpPr>
          <p:nvPr>
            <p:ph type="sldNum" sz="quarter" idx="12"/>
          </p:nvPr>
        </p:nvSpPr>
        <p:spPr/>
        <p:txBody>
          <a:bodyPr/>
          <a:lstStyle/>
          <a:p>
            <a:pPr>
              <a:defRPr/>
            </a:pPr>
            <a:fld id="{B2E91300-5F44-49A7-AC09-45FA2C9196D8}" type="slidenum">
              <a:rPr lang="en-US"/>
              <a:pPr>
                <a:defRPr/>
              </a:pPr>
              <a:t>8</a:t>
            </a:fld>
            <a:endParaRPr lang="en-US"/>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28600" y="304800"/>
            <a:ext cx="8686800" cy="1216025"/>
          </a:xfrm>
        </p:spPr>
        <p:txBody>
          <a:bodyPr/>
          <a:lstStyle/>
          <a:p>
            <a:r>
              <a:rPr lang="en-US" sz="2800" b="1" i="1" smtClean="0">
                <a:solidFill>
                  <a:srgbClr val="A50021"/>
                </a:solidFill>
                <a:latin typeface="VNI-Times" pitchFamily="2" charset="0"/>
              </a:rPr>
              <a:t>3.2.3. Sô ñoà qui trình coâng ngheä coù bieåu dieãn thieát bò</a:t>
            </a:r>
            <a:r>
              <a:rPr lang="en-US" sz="2800" b="1" smtClean="0">
                <a:solidFill>
                  <a:srgbClr val="A50021"/>
                </a:solidFill>
                <a:latin typeface="VNI-Times" pitchFamily="2" charset="0"/>
              </a:rPr>
              <a:t/>
            </a:r>
            <a:br>
              <a:rPr lang="en-US" sz="2800" b="1" smtClean="0">
                <a:solidFill>
                  <a:srgbClr val="A50021"/>
                </a:solidFill>
                <a:latin typeface="VNI-Times" pitchFamily="2" charset="0"/>
              </a:rPr>
            </a:br>
            <a:endParaRPr lang="en-US" sz="2800" b="1" smtClean="0">
              <a:solidFill>
                <a:srgbClr val="A50021"/>
              </a:solidFill>
              <a:latin typeface="VNI-Times" pitchFamily="2" charset="0"/>
            </a:endParaRPr>
          </a:p>
        </p:txBody>
      </p:sp>
      <p:sp>
        <p:nvSpPr>
          <p:cNvPr id="11267" name="Rectangle 3"/>
          <p:cNvSpPr>
            <a:spLocks noGrp="1" noChangeArrowheads="1"/>
          </p:cNvSpPr>
          <p:nvPr>
            <p:ph idx="1"/>
          </p:nvPr>
        </p:nvSpPr>
        <p:spPr>
          <a:xfrm>
            <a:off x="304800" y="1752600"/>
            <a:ext cx="8610600" cy="4267200"/>
          </a:xfrm>
        </p:spPr>
        <p:txBody>
          <a:bodyPr/>
          <a:lstStyle/>
          <a:p>
            <a:pPr algn="just">
              <a:buClr>
                <a:srgbClr val="0000CC"/>
              </a:buClr>
              <a:buFont typeface="Wingdings" pitchFamily="2" charset="2"/>
              <a:buChar char="v"/>
            </a:pPr>
            <a:r>
              <a:rPr lang="en-US" sz="2600" b="1" smtClean="0">
                <a:solidFill>
                  <a:srgbClr val="0000CC"/>
                </a:solidFill>
                <a:latin typeface="VNI-Times" pitchFamily="2" charset="0"/>
              </a:rPr>
              <a:t>Coù nhieàu caùch bieåu dieãn caùc thoâng soá cuûa caùc doøng vaät chaát </a:t>
            </a:r>
          </a:p>
          <a:p>
            <a:pPr algn="just">
              <a:buClr>
                <a:srgbClr val="0000CC"/>
              </a:buClr>
              <a:buFont typeface="Wingdings" pitchFamily="2" charset="2"/>
              <a:buChar char="v"/>
            </a:pPr>
            <a:r>
              <a:rPr lang="en-US" sz="2600" b="1" smtClean="0">
                <a:solidFill>
                  <a:srgbClr val="0000CC"/>
                </a:solidFill>
                <a:latin typeface="VNI-Times" pitchFamily="2" charset="0"/>
              </a:rPr>
              <a:t>Caùch ñôn giaûn nhaát laø ghi keøm theo doøng vaät chaát cho caùc qui trình coâng ngheä ñôn giaûn coù ít thieát bò, tuy nhieân chöùa ñöïng ñöôïc ít thoâng tin.</a:t>
            </a:r>
          </a:p>
          <a:p>
            <a:pPr algn="just">
              <a:buClr>
                <a:srgbClr val="0000CC"/>
              </a:buClr>
              <a:buFont typeface="Wingdings" pitchFamily="2" charset="2"/>
              <a:buChar char="v"/>
            </a:pPr>
            <a:r>
              <a:rPr lang="en-US" sz="2600" b="1" smtClean="0">
                <a:solidFill>
                  <a:srgbClr val="0000CC"/>
                </a:solidFill>
                <a:latin typeface="VNI-Times" pitchFamily="2" charset="0"/>
              </a:rPr>
              <a:t>Moät caùch khaùc laø caùc doøng ñöôïc ñaùnh soá vaø soá lieäu ñöôïc trình baøy döôùi daïng baûng. Caùch naøy coù theå söûa chöõa hoaëc theâm bôùt soá lieäu moät caùch deã daøng. Ñaây laø phöông phaùp toång quaùt thöôøng ñöôïc söû duïng cho caùc baûn thieát keá chuyeân nghieäp.</a:t>
            </a:r>
          </a:p>
        </p:txBody>
      </p:sp>
      <p:sp>
        <p:nvSpPr>
          <p:cNvPr id="2" name="Slide Number Placeholder 5"/>
          <p:cNvSpPr>
            <a:spLocks noGrp="1"/>
          </p:cNvSpPr>
          <p:nvPr>
            <p:ph type="sldNum" sz="quarter" idx="12"/>
          </p:nvPr>
        </p:nvSpPr>
        <p:spPr/>
        <p:txBody>
          <a:bodyPr/>
          <a:lstStyle/>
          <a:p>
            <a:pPr>
              <a:defRPr/>
            </a:pPr>
            <a:fld id="{3C8A5FB8-13E2-4E00-A3AE-CFE46AD11412}" type="slidenum">
              <a:rPr lang="en-US"/>
              <a:pPr>
                <a:defRPr/>
              </a:pPr>
              <a:t>9</a:t>
            </a:fld>
            <a:endParaRPr lang="en-US"/>
          </a:p>
        </p:txBody>
      </p:sp>
    </p:spTree>
  </p:cSld>
  <p:clrMapOvr>
    <a:masterClrMapping/>
  </p:clrMapOvr>
  <p:transition>
    <p:wipe dir="d"/>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516</TotalTime>
  <Words>1210</Words>
  <Application>Microsoft Office PowerPoint</Application>
  <PresentationFormat>On-screen Show (4:3)</PresentationFormat>
  <Paragraphs>166</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Verdana</vt:lpstr>
      <vt:lpstr>Arial</vt:lpstr>
      <vt:lpstr>Calibri</vt:lpstr>
      <vt:lpstr>VNI-Awchon</vt:lpstr>
      <vt:lpstr>VNI-Times</vt:lpstr>
      <vt:lpstr>Wingdings</vt:lpstr>
      <vt:lpstr>VNI-Revue</vt:lpstr>
      <vt:lpstr>Times New Roman</vt:lpstr>
      <vt:lpstr>Office Theme</vt:lpstr>
      <vt:lpstr>Chöông 3: THIEÁT KEÁ QUI TRÌNH</vt:lpstr>
      <vt:lpstr>PowerPoint Presentation</vt:lpstr>
      <vt:lpstr>3.1. Cô sô ñeå löïa choïn qui trình 3.1.1. Löïa choïn chu kyø saûn xuaát cuûa qui trình:</vt:lpstr>
      <vt:lpstr>Nhöõng tröôøng hôïp sau quaù trình hoaït ñoäng giaùn ñoaïn coù öu theá hôn: </vt:lpstr>
      <vt:lpstr>PowerPoint Presentation</vt:lpstr>
      <vt:lpstr>3.2. Trình baøy qui trình coâng ngheä  3.2.1. Sô ñoà khoái</vt:lpstr>
      <vt:lpstr>Sơ đồ khối chế biến dầu thô </vt:lpstr>
      <vt:lpstr>3.2.2. Sô ñoà qui trình coâng ngheä  </vt:lpstr>
      <vt:lpstr>3.2.3. Sô ñoà qui trình coâng ngheä coù bieåu dieãn thieát bò </vt:lpstr>
      <vt:lpstr>3.2.4. Caùc thoâng tin caàn boå sung Coù hai loaïi thoâng tin : caàn thieát vaø töï choïn </vt:lpstr>
      <vt:lpstr>3.2.5. Sơ đồ quy trình kỹ thuật</vt:lpstr>
      <vt:lpstr>Sô ñoà ñöôøng oáng vaø duïng cuï ño  (Piping and Instrument Diagram - PID):</vt:lpstr>
      <vt:lpstr>Löu yù</vt:lpstr>
      <vt:lpstr>Baûng 3.1. Caùc kyù hieäu duïng cuï ño.</vt:lpstr>
      <vt:lpstr>3.2.6. Löïa choïn thieát bò </vt:lpstr>
      <vt:lpstr>Quaït huùt cao aùp vaø ñöôøng oáng</vt:lpstr>
      <vt:lpstr>Heä thoáng loïc buïi tay aùo </vt:lpstr>
      <vt:lpstr>Saøn thao taùc</vt:lpstr>
      <vt:lpstr>Heä thoáng lan can vaø ñöôøng daãn qua heä thoáng ngoaøi trôøi</vt:lpstr>
      <vt:lpstr>Ñöôøng oáng, co, bích</vt:lpstr>
      <vt:lpstr>Heä thoáng xöû lyù nöôùc caáp</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Chöông 9: CAÙC NHU CAÀU HOÅ TRÔÏ (Utilities)</dc:title>
  <dc:creator>ThanhTruoc</dc:creator>
  <cp:lastModifiedBy>ThanhTruoc</cp:lastModifiedBy>
  <cp:revision>30</cp:revision>
  <dcterms:created xsi:type="dcterms:W3CDTF">2006-09-25T02:48:41Z</dcterms:created>
  <dcterms:modified xsi:type="dcterms:W3CDTF">2013-05-23T04:56:01Z</dcterms:modified>
</cp:coreProperties>
</file>