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42"/>
  </p:notesMasterIdLst>
  <p:sldIdLst>
    <p:sldId id="301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40" r:id="rId4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CC3300"/>
    <a:srgbClr val="800000"/>
    <a:srgbClr val="0000CC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96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789CD53-096B-4EEF-9EFF-CA2211A408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27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11F5587A-7076-4ED1-8CFC-13E702AAD674}" type="slidenum">
              <a:rPr lang="en-US" smtClean="0">
                <a:latin typeface="Arial" charset="0"/>
              </a:rPr>
              <a:pPr/>
              <a:t>5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4ACC6FD-C782-430B-A06B-A2D8644201CE}" type="slidenum">
              <a:rPr lang="en-US" smtClean="0">
                <a:latin typeface="Arial" charset="0"/>
              </a:rPr>
              <a:pPr/>
              <a:t>32</a:t>
            </a:fld>
            <a:endParaRPr lang="en-US" smtClean="0">
              <a:latin typeface="Arial" charset="0"/>
            </a:endParaRPr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E299475-40A6-4163-856E-5AE70B112967}" type="slidenum">
              <a:rPr lang="en-US" smtClean="0">
                <a:latin typeface="Arial" charset="0"/>
              </a:rPr>
              <a:pPr/>
              <a:t>33</a:t>
            </a:fld>
            <a:endParaRPr lang="en-US" smtClean="0">
              <a:latin typeface="Arial" charset="0"/>
            </a:endParaRPr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9388A09-09AC-4EE0-8EEC-32F8D82C5706}" type="slidenum">
              <a:rPr lang="en-US" smtClean="0">
                <a:latin typeface="Arial" charset="0"/>
              </a:rPr>
              <a:pPr/>
              <a:t>34</a:t>
            </a:fld>
            <a:endParaRPr lang="en-US" smtClean="0">
              <a:latin typeface="Arial" charset="0"/>
            </a:endParaRPr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96C5385-F803-4C36-9D36-D2842253DA27}" type="slidenum">
              <a:rPr lang="en-US" smtClean="0">
                <a:latin typeface="Arial" charset="0"/>
              </a:rPr>
              <a:pPr/>
              <a:t>35</a:t>
            </a:fld>
            <a:endParaRPr lang="en-US" smtClean="0">
              <a:latin typeface="Arial" charset="0"/>
            </a:endParaRPr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BF62260-ED38-4701-B17F-BDBE489548CA}" type="slidenum">
              <a:rPr lang="en-US" smtClean="0">
                <a:latin typeface="Arial" charset="0"/>
              </a:rPr>
              <a:pPr/>
              <a:t>36</a:t>
            </a:fld>
            <a:endParaRPr lang="en-US" smtClean="0">
              <a:latin typeface="Arial" charset="0"/>
            </a:endParaRPr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68B31D8-4EB1-43BE-91D0-4B04F275A5F0}" type="slidenum">
              <a:rPr lang="en-US" smtClean="0">
                <a:latin typeface="Arial" charset="0"/>
              </a:rPr>
              <a:pPr/>
              <a:t>37</a:t>
            </a:fld>
            <a:endParaRPr lang="en-US" smtClean="0">
              <a:latin typeface="Arial" charset="0"/>
            </a:endParaRPr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8C9C5FE-B74A-426F-8A64-0111E40A6DAA}" type="slidenum">
              <a:rPr lang="en-US" smtClean="0">
                <a:latin typeface="Arial" charset="0"/>
              </a:rPr>
              <a:pPr/>
              <a:t>38</a:t>
            </a:fld>
            <a:endParaRPr lang="en-US" smtClean="0">
              <a:latin typeface="Arial" charset="0"/>
            </a:endParaRPr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A2F19C7-2CA5-4289-895E-166EC0510039}" type="slidenum">
              <a:rPr lang="en-US" smtClean="0">
                <a:latin typeface="Arial" charset="0"/>
              </a:rPr>
              <a:pPr/>
              <a:t>39</a:t>
            </a:fld>
            <a:endParaRPr lang="en-US" smtClean="0">
              <a:latin typeface="Arial" charset="0"/>
            </a:endParaRPr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ED12701-9FD5-48AA-A5D2-4F01003B155D}" type="slidenum">
              <a:rPr lang="en-US" smtClean="0">
                <a:latin typeface="Arial" charset="0"/>
              </a:rPr>
              <a:pPr/>
              <a:t>40</a:t>
            </a:fld>
            <a:endParaRPr lang="en-US" smtClean="0">
              <a:latin typeface="Arial" charset="0"/>
            </a:endParaRPr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47A7830-6FAD-4F8C-8A01-69B10D3A909F}" type="slidenum">
              <a:rPr lang="en-US" smtClean="0">
                <a:latin typeface="Arial" charset="0"/>
              </a:rPr>
              <a:pPr/>
              <a:t>20</a:t>
            </a:fld>
            <a:endParaRPr lang="en-US" smtClean="0">
              <a:latin typeface="Arial" charset="0"/>
            </a:endParaRPr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0F605F4-755F-4AD8-9464-690204FD53EA}" type="slidenum">
              <a:rPr lang="en-US" smtClean="0">
                <a:latin typeface="Arial" charset="0"/>
              </a:rPr>
              <a:pPr/>
              <a:t>23</a:t>
            </a:fld>
            <a:endParaRPr lang="en-US" smtClean="0">
              <a:latin typeface="Arial" charset="0"/>
            </a:endParaRPr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ECF830A-44B7-420F-BAB0-C1332D93A002}" type="slidenum">
              <a:rPr lang="en-US" smtClean="0">
                <a:latin typeface="Arial" charset="0"/>
              </a:rPr>
              <a:pPr/>
              <a:t>24</a:t>
            </a:fld>
            <a:endParaRPr lang="en-US" smtClean="0">
              <a:latin typeface="Arial" charset="0"/>
            </a:endParaRPr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2C5B807-F04B-440B-8EA3-4DF156B2C4FF}" type="slidenum">
              <a:rPr lang="en-US" smtClean="0">
                <a:latin typeface="Arial" charset="0"/>
              </a:rPr>
              <a:pPr/>
              <a:t>25</a:t>
            </a:fld>
            <a:endParaRPr lang="en-US" smtClean="0">
              <a:latin typeface="Arial" charset="0"/>
            </a:endParaRPr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525DE2E-91F1-48D3-9F8C-86EF9A5D9DF6}" type="slidenum">
              <a:rPr lang="en-US" smtClean="0">
                <a:latin typeface="Arial" charset="0"/>
              </a:rPr>
              <a:pPr/>
              <a:t>26</a:t>
            </a:fld>
            <a:endParaRPr lang="en-US" smtClean="0">
              <a:latin typeface="Arial" charset="0"/>
            </a:endParaRPr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72CF186-D05F-4777-851D-5BDA8A6DD943}" type="slidenum">
              <a:rPr lang="en-US" smtClean="0">
                <a:latin typeface="Arial" charset="0"/>
              </a:rPr>
              <a:pPr/>
              <a:t>27</a:t>
            </a:fld>
            <a:endParaRPr lang="en-US" smtClean="0">
              <a:latin typeface="Arial" charset="0"/>
            </a:endParaRPr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D6AC93D-0FEB-4E56-9392-ACD092A41CD2}" type="slidenum">
              <a:rPr lang="en-US" smtClean="0">
                <a:latin typeface="Arial" charset="0"/>
              </a:rPr>
              <a:pPr/>
              <a:t>28</a:t>
            </a:fld>
            <a:endParaRPr lang="en-US" smtClean="0">
              <a:latin typeface="Arial" charset="0"/>
            </a:endParaRPr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A223A34-A9F8-4A2D-9E8D-D42AA824C0EC}" type="slidenum">
              <a:rPr lang="en-US" smtClean="0">
                <a:latin typeface="Arial" charset="0"/>
              </a:rPr>
              <a:pPr/>
              <a:t>29</a:t>
            </a:fld>
            <a:endParaRPr lang="en-US" smtClean="0">
              <a:latin typeface="Arial" charset="0"/>
            </a:endParaRPr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C822D-57C3-4D9A-BE5C-FE5B95E61295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D851A-D083-4880-B0EB-DD08E5992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33836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30BEA-D146-4054-90C7-EE7FF44BC51C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7DB7B-1854-4343-96BD-07EE96F0B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798745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21983-5158-4E23-8CD9-78D2453E4F66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CA21-452F-4618-BF99-B25D7E0DBE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36311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52B7F-C9BF-4125-A722-C563B7A8CED5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E5C3-EA0A-4812-94BD-87ABC5C41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368835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A28F-4A7A-4552-9669-8ECAADFB6492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1B25A-614F-4C30-AFE6-7A47AE2941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72368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9D066-C80F-4922-A5F8-57469CD71BB0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201E3-6483-4117-A754-B19ADCC48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506552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655AE-4C24-42AA-8ADF-075BD3A47629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3D127-E9B4-4108-93C6-350050D213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27279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1CC89-9F76-45EB-8C14-E92F1CFE7D93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68C8E-898C-4617-8F1C-585FEB83A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96809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6081B-D5EC-40D7-88D7-8E20BCB32014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C4CF9-990B-4C31-9814-06EABF7DD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97312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F7EF7-F1EF-4CE0-BCFD-5E63DBB910E5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FE478-AF5F-41AC-8FBB-8FA7A6B9C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00865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D35F-B748-4B59-AAD0-E1818297C601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FB870-3E77-4370-879B-5084358342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34592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0973790-E500-40B1-899F-60836DE74122}" type="datetime1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Chuong 6 - Lua chon dia diem xay dung nha may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56E508-9EB1-4F80-A648-FEEEEBF00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idx="1"/>
          </p:nvPr>
        </p:nvSpPr>
        <p:spPr>
          <a:xfrm>
            <a:off x="990600" y="2057400"/>
            <a:ext cx="7543800" cy="28194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 b="1" smtClean="0">
                <a:latin typeface="VNI-Awchon" pitchFamily="2" charset="0"/>
              </a:rPr>
              <a:t>CHÖÔNG 6:</a:t>
            </a:r>
          </a:p>
          <a:p>
            <a:pPr algn="ctr">
              <a:spcBef>
                <a:spcPts val="600"/>
              </a:spcBef>
              <a:buFont typeface="Wingdings" pitchFamily="2" charset="2"/>
              <a:buNone/>
            </a:pPr>
            <a:r>
              <a:rPr lang="en-US" sz="4800" b="1" smtClean="0">
                <a:latin typeface="VNI-Awchon" pitchFamily="2" charset="0"/>
              </a:rPr>
              <a:t> LÖAÏ CHOÏN ÑÒA ÑIEÅM </a:t>
            </a:r>
          </a:p>
          <a:p>
            <a:pPr algn="ctr">
              <a:spcBef>
                <a:spcPts val="600"/>
              </a:spcBef>
              <a:buFont typeface="Wingdings" pitchFamily="2" charset="2"/>
              <a:buNone/>
            </a:pPr>
            <a:r>
              <a:rPr lang="en-US" sz="4800" b="1" smtClean="0">
                <a:latin typeface="VNI-Awchon" pitchFamily="2" charset="0"/>
              </a:rPr>
              <a:t>XAÂY DÖÏNG NHAØ MAÙY </a:t>
            </a:r>
          </a:p>
        </p:txBody>
      </p:sp>
      <p:sp>
        <p:nvSpPr>
          <p:cNvPr id="307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4A3C5-9B83-4F38-939D-C4F6CB6C783F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Baûng 6.5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A0264-E299-4CC6-8335-4E86346B4486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2" name="Picture 3" descr="9-13-2006 11-54-33 AM_00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85800"/>
            <a:ext cx="49784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9-13-2006 11-55-46 AM_003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0"/>
            <a:ext cx="4294188" cy="5867400"/>
          </a:xfrm>
          <a:noFill/>
        </p:spPr>
      </p:pic>
      <p:sp>
        <p:nvSpPr>
          <p:cNvPr id="1331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60B5BF-5213-4E28-BC58-80EC47D4F02C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9-13-2006 11-56-46 AM_003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4600" y="0"/>
            <a:ext cx="4429125" cy="6096000"/>
          </a:xfrm>
          <a:noFill/>
        </p:spPr>
      </p:pic>
      <p:sp>
        <p:nvSpPr>
          <p:cNvPr id="1434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5DFB3E-165B-46ED-9C02-40FA16272B2D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sz="4000" smtClean="0">
                <a:latin typeface="VNI-Times" pitchFamily="2" charset="0"/>
              </a:rPr>
              <a:t>Quy hoaïch ñòa ñieåm xaây döïng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762000"/>
            <a:ext cx="8839200" cy="60960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b="1" smtClean="0">
                <a:latin typeface="VNI-Times" pitchFamily="2" charset="0"/>
              </a:rPr>
              <a:t>Yeâu caàu:</a:t>
            </a:r>
          </a:p>
          <a:p>
            <a:pPr marL="609600" indent="-609600">
              <a:buFont typeface="Wingdings" pitchFamily="2" charset="2"/>
              <a:buChar char="§"/>
            </a:pPr>
            <a:r>
              <a:rPr lang="en-US" sz="2800" b="1" smtClean="0">
                <a:latin typeface="VNI-Times" pitchFamily="2" charset="0"/>
              </a:rPr>
              <a:t>Phaûi ñaûm baûo haønh lang an toaøn khi xaây döïng.</a:t>
            </a:r>
          </a:p>
          <a:p>
            <a:pPr marL="609600" indent="-609600">
              <a:buFont typeface="Wingdings" pitchFamily="2" charset="2"/>
              <a:buChar char="§"/>
            </a:pPr>
            <a:r>
              <a:rPr lang="en-US" sz="2800" b="1" smtClean="0">
                <a:latin typeface="VNI-Times" pitchFamily="2" charset="0"/>
              </a:rPr>
              <a:t>Choïn höôùng gioù vaø chieáu saùng.</a:t>
            </a:r>
          </a:p>
          <a:p>
            <a:pPr marL="609600" indent="-609600">
              <a:buFont typeface="Wingdings" pitchFamily="2" charset="2"/>
              <a:buChar char="§"/>
            </a:pPr>
            <a:r>
              <a:rPr lang="en-US" sz="2800" b="1" smtClean="0">
                <a:latin typeface="VNI-Times" pitchFamily="2" charset="0"/>
              </a:rPr>
              <a:t>Ñaûm baûo caûnh quan.</a:t>
            </a:r>
          </a:p>
          <a:p>
            <a:pPr marL="609600" indent="-609600">
              <a:buFont typeface="Wingdings" pitchFamily="2" charset="2"/>
              <a:buChar char="§"/>
            </a:pPr>
            <a:r>
              <a:rPr lang="en-US" sz="2800" b="1" smtClean="0">
                <a:latin typeface="VNI-Times" pitchFamily="2" charset="0"/>
              </a:rPr>
              <a:t>Phuø hôïp vôùi ñòa hình ñaát ñai.</a:t>
            </a:r>
          </a:p>
          <a:p>
            <a:pPr marL="609600" indent="-609600">
              <a:buFont typeface="Wingdings" pitchFamily="2" charset="2"/>
              <a:buChar char="§"/>
            </a:pPr>
            <a:r>
              <a:rPr lang="en-US" sz="2800" b="1" smtClean="0">
                <a:latin typeface="VNI-Times" pitchFamily="2" charset="0"/>
              </a:rPr>
              <a:t>Tæ leä xaây döïng phaûi hôïp lyù, ñaûm baûo tæ leä dieän tích caây xanh, ñöôøng giao thoâng.</a:t>
            </a:r>
          </a:p>
          <a:p>
            <a:pPr marL="609600" indent="-609600">
              <a:buFont typeface="Wingdings" pitchFamily="2" charset="2"/>
              <a:buChar char="§"/>
            </a:pPr>
            <a:r>
              <a:rPr lang="en-US" sz="2800" b="1" smtClean="0">
                <a:latin typeface="VNI-Times" pitchFamily="2" charset="0"/>
              </a:rPr>
              <a:t>Kieán truùc phaûi phuø hôïp vôùi loâ ñaát.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A4A01D7-079A-4D64-A1FC-F38724441AB0}" type="slidenum">
              <a:rPr lang="en-US" sz="1100"/>
              <a:pPr/>
              <a:t>13</a:t>
            </a:fld>
            <a:endParaRPr lang="en-US" sz="11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H</a:t>
            </a:r>
            <a:r>
              <a:rPr lang="en-US" sz="2800" b="1" smtClean="0"/>
              <a:t>ì</a:t>
            </a:r>
            <a:r>
              <a:rPr lang="en-US" sz="2400" b="1" smtClean="0">
                <a:latin typeface="VNI-Times" pitchFamily="2" charset="0"/>
              </a:rPr>
              <a:t>nh 6.3</a:t>
            </a:r>
          </a:p>
        </p:txBody>
      </p:sp>
      <p:sp>
        <p:nvSpPr>
          <p:cNvPr id="1638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B80C7E-6B99-498E-91E9-8747AB2C17DF}" type="slidenum">
              <a:rPr lang="en-US"/>
              <a:pPr>
                <a:defRPr/>
              </a:pPr>
              <a:t>14</a:t>
            </a:fld>
            <a:endParaRPr lang="en-US"/>
          </a:p>
        </p:txBody>
      </p:sp>
      <p:pic>
        <p:nvPicPr>
          <p:cNvPr id="2" name="Picture 3" descr="9-13-2006 11-57-58 AM_003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07720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38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38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638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Hình 6.4</a:t>
            </a:r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460218-C1EF-44F7-B6F2-86296F38CFD8}" type="slidenum">
              <a:rPr lang="en-US"/>
              <a:pPr>
                <a:defRPr/>
              </a:pPr>
              <a:t>15</a:t>
            </a:fld>
            <a:endParaRPr lang="en-US"/>
          </a:p>
        </p:txBody>
      </p:sp>
      <p:pic>
        <p:nvPicPr>
          <p:cNvPr id="16388" name="Picture 3" descr="9-13-2006 4-15-01 PM_00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6858000" cy="538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Hình 6.5</a:t>
            </a:r>
          </a:p>
        </p:txBody>
      </p:sp>
      <p:sp>
        <p:nvSpPr>
          <p:cNvPr id="1843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664ECC-C8F4-4482-9A16-DEB82DB00F39}" type="slidenum">
              <a:rPr lang="en-US"/>
              <a:pPr>
                <a:defRPr/>
              </a:pPr>
              <a:t>16</a:t>
            </a:fld>
            <a:endParaRPr lang="en-US"/>
          </a:p>
        </p:txBody>
      </p:sp>
      <p:pic>
        <p:nvPicPr>
          <p:cNvPr id="17412" name="Picture 3" descr="9-13-2006 4-17-24 PM_004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8234363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Hình 6.6</a:t>
            </a: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53C54-BE72-4222-9F34-50E338669CAA}" type="slidenum">
              <a:rPr lang="en-US"/>
              <a:pPr>
                <a:defRPr/>
              </a:pPr>
              <a:t>17</a:t>
            </a:fld>
            <a:endParaRPr lang="en-US"/>
          </a:p>
        </p:txBody>
      </p:sp>
      <p:pic>
        <p:nvPicPr>
          <p:cNvPr id="18436" name="Picture 3" descr="9-13-2006 4-16-11 PM_003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6781800" cy="604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b="1" smtClean="0">
              <a:latin typeface="VNI-Times" pitchFamily="2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smtClean="0">
                <a:latin typeface="VNI-Times" pitchFamily="2" charset="0"/>
              </a:rPr>
              <a:t>Hình ví duï</a:t>
            </a:r>
          </a:p>
        </p:txBody>
      </p:sp>
      <p:sp>
        <p:nvSpPr>
          <p:cNvPr id="20483" name="Rectangle 11"/>
          <p:cNvSpPr>
            <a:spLocks noGrp="1" noChangeArrowheads="1"/>
          </p:cNvSpPr>
          <p:nvPr>
            <p:ph sz="half" idx="2"/>
          </p:nvPr>
        </p:nvSpPr>
        <p:spPr>
          <a:xfrm>
            <a:off x="5943600" y="2438400"/>
            <a:ext cx="2743200" cy="3687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smtClean="0"/>
              <a:t>Hình 6.7</a:t>
            </a: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72772-DF90-4810-BA43-2A27609019C5}" type="slidenum">
              <a:rPr lang="en-US"/>
              <a:pPr>
                <a:defRPr/>
              </a:pPr>
              <a:t>18</a:t>
            </a:fld>
            <a:endParaRPr lang="en-US"/>
          </a:p>
        </p:txBody>
      </p:sp>
      <p:pic>
        <p:nvPicPr>
          <p:cNvPr id="19461" name="Picture 3" descr="9-13-2006 4-26-50 PM_00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3555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609600" y="5029200"/>
            <a:ext cx="8229600" cy="1143000"/>
          </a:xfrm>
        </p:spPr>
        <p:txBody>
          <a:bodyPr/>
          <a:lstStyle/>
          <a:p>
            <a:r>
              <a:rPr lang="en-US" sz="2400" smtClean="0"/>
              <a:t>Hình 6.8</a:t>
            </a:r>
          </a:p>
        </p:txBody>
      </p:sp>
      <p:pic>
        <p:nvPicPr>
          <p:cNvPr id="20483" name="Picture 2" descr="9-13-2006 4-16-11 PM_0039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228600"/>
            <a:ext cx="7397750" cy="4922838"/>
          </a:xfrm>
          <a:noFill/>
        </p:spPr>
      </p:pic>
      <p:sp>
        <p:nvSpPr>
          <p:cNvPr id="215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F23CE-CAEE-4B39-96A9-C845EBC28F09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txBody>
          <a:bodyPr/>
          <a:lstStyle/>
          <a:p>
            <a:r>
              <a:rPr lang="en-US" sz="3600" b="1" smtClean="0">
                <a:latin typeface="VNI-Times" pitchFamily="2" charset="0"/>
              </a:rPr>
              <a:t>Löïa choïn ñòa ñieåm xaây döïng nhaø maùy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b="1" smtClean="0">
                <a:latin typeface="VNI-Times" pitchFamily="2" charset="0"/>
              </a:rPr>
              <a:t>Yeâu caàu khi löïa choïn ñòa ñieåm:</a:t>
            </a:r>
          </a:p>
          <a:p>
            <a:pPr marL="609600" indent="-609600">
              <a:buFont typeface="Wingdings" pitchFamily="2" charset="2"/>
              <a:buNone/>
            </a:pPr>
            <a:endParaRPr lang="en-US" b="1" smtClean="0">
              <a:solidFill>
                <a:srgbClr val="FFFF00"/>
              </a:solidFill>
              <a:latin typeface="VNI-Times" pitchFamily="2" charset="0"/>
            </a:endParaRPr>
          </a:p>
          <a:p>
            <a:pPr marL="990600" lvl="1" indent="-533400">
              <a:buSzPct val="80000"/>
              <a:buFont typeface="Wingdings" pitchFamily="2" charset="2"/>
              <a:buChar char="§"/>
            </a:pPr>
            <a:r>
              <a:rPr lang="en-US" sz="3000" b="1" smtClean="0">
                <a:latin typeface="VNI-Times" pitchFamily="2" charset="0"/>
              </a:rPr>
              <a:t>naèm trong quy hoaïch phaùt trieån cuûa khu vöïc.</a:t>
            </a:r>
          </a:p>
          <a:p>
            <a:pPr marL="990600" lvl="1" indent="-533400">
              <a:buSzPct val="80000"/>
              <a:buFont typeface="Wingdings" pitchFamily="2" charset="2"/>
              <a:buChar char="§"/>
            </a:pPr>
            <a:r>
              <a:rPr lang="en-US" sz="3000" b="1" smtClean="0">
                <a:latin typeface="VNI-Times" pitchFamily="2" charset="0"/>
              </a:rPr>
              <a:t>ñaûm baûo dieän tích xaây döïng vaø phaùt trieån.</a:t>
            </a:r>
          </a:p>
          <a:p>
            <a:pPr marL="990600" lvl="1" indent="-533400">
              <a:buSzPct val="80000"/>
              <a:buFont typeface="Wingdings" pitchFamily="2" charset="2"/>
              <a:buChar char="§"/>
            </a:pPr>
            <a:r>
              <a:rPr lang="en-US" sz="3000" b="1" smtClean="0">
                <a:latin typeface="VNI-Times" pitchFamily="2" charset="0"/>
              </a:rPr>
              <a:t>coù vuøng nguyeân lieäu ñaûm baûo cho saûn xuaát oån ñònh.</a:t>
            </a:r>
          </a:p>
          <a:p>
            <a:pPr marL="990600" lvl="1" indent="-533400">
              <a:buSzPct val="80000"/>
              <a:buFont typeface="Wingdings" pitchFamily="2" charset="2"/>
              <a:buChar char="§"/>
            </a:pPr>
            <a:r>
              <a:rPr lang="en-US" sz="3000" b="1" smtClean="0">
                <a:latin typeface="VNI-Times" pitchFamily="2" charset="0"/>
              </a:rPr>
              <a:t>coù nguoàn nhaân löïc cung öùng cho nhaø maùy.</a:t>
            </a:r>
          </a:p>
          <a:p>
            <a:pPr marL="990600" lvl="1" indent="-533400">
              <a:buSzPct val="80000"/>
              <a:buFont typeface="Wingdings" pitchFamily="2" charset="2"/>
              <a:buChar char="§"/>
            </a:pPr>
            <a:r>
              <a:rPr lang="en-US" sz="3000" b="1" smtClean="0">
                <a:latin typeface="VNI-Times" pitchFamily="2" charset="0"/>
              </a:rPr>
              <a:t>ñaûm baûo ñieàu kieän haï taàng: giao thoâng, ñieän, nöôùc.</a:t>
            </a:r>
          </a:p>
        </p:txBody>
      </p:sp>
      <p:sp>
        <p:nvSpPr>
          <p:cNvPr id="410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B41A96-9F0A-4680-A4F7-3981386934B5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7162800" cy="762000"/>
          </a:xfrm>
          <a:noFill/>
        </p:spPr>
        <p:txBody>
          <a:bodyPr/>
          <a:lstStyle/>
          <a:p>
            <a:r>
              <a:rPr lang="en-US" sz="4000" smtClean="0">
                <a:solidFill>
                  <a:srgbClr val="FFFF00"/>
                </a:solidFill>
              </a:rPr>
              <a:t>QUY HOẠCH LÔ ĐẤT </a:t>
            </a:r>
            <a:r>
              <a:rPr lang="en-US" sz="2000" smtClean="0">
                <a:solidFill>
                  <a:srgbClr val="FFFF00"/>
                </a:solidFill>
              </a:rPr>
              <a:t>(h</a:t>
            </a:r>
            <a:r>
              <a:rPr lang="en-US" sz="2000" smtClean="0"/>
              <a:t>ình 6.9)</a:t>
            </a:r>
          </a:p>
        </p:txBody>
      </p:sp>
      <p:sp>
        <p:nvSpPr>
          <p:cNvPr id="2253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29603A-CEF2-474F-91B2-1C69F1B6940F}" type="slidenum">
              <a:rPr lang="en-US"/>
              <a:pPr>
                <a:defRPr/>
              </a:pPr>
              <a:t>20</a:t>
            </a:fld>
            <a:endParaRPr lang="en-US"/>
          </a:p>
        </p:txBody>
      </p:sp>
      <p:pic>
        <p:nvPicPr>
          <p:cNvPr id="21508" name="Picture 3" descr="9-13-2006 4-17-24 PM_004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62000"/>
            <a:ext cx="7391400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9-13-2006 4-17-24 PM_004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971800"/>
            <a:ext cx="7391400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r>
              <a:rPr lang="en-US" sz="3600" smtClean="0">
                <a:latin typeface="VNI-Times" pitchFamily="2" charset="0"/>
              </a:rPr>
              <a:t>Boá trí caùc khoái nhaø trong loâ ñaát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7400"/>
            <a:ext cx="9144000" cy="4800600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b="1" smtClean="0">
                <a:latin typeface="VNI-Times" pitchFamily="2" charset="0"/>
              </a:rPr>
              <a:t>Caùc khoái nhaø chính trong nhaø maùy:</a:t>
            </a:r>
          </a:p>
          <a:p>
            <a:pPr marL="800100" lvl="1" indent="-342900">
              <a:lnSpc>
                <a:spcPct val="80000"/>
              </a:lnSpc>
              <a:buSzPct val="80000"/>
              <a:buFont typeface="Symbol" pitchFamily="18" charset="2"/>
              <a:buChar char="-"/>
            </a:pPr>
            <a:r>
              <a:rPr lang="en-US" b="1" smtClean="0">
                <a:latin typeface="VNI-Times" pitchFamily="2" charset="0"/>
              </a:rPr>
              <a:t>Khu saûn xuaát.</a:t>
            </a:r>
          </a:p>
          <a:p>
            <a:pPr marL="800100" lvl="1" indent="-342900">
              <a:lnSpc>
                <a:spcPct val="80000"/>
              </a:lnSpc>
              <a:buSzPct val="80000"/>
              <a:buFont typeface="Symbol" pitchFamily="18" charset="2"/>
              <a:buChar char="-"/>
            </a:pPr>
            <a:r>
              <a:rPr lang="en-US" b="1" smtClean="0">
                <a:latin typeface="VNI-Times" pitchFamily="2" charset="0"/>
              </a:rPr>
              <a:t>Kho baõi.</a:t>
            </a:r>
          </a:p>
          <a:p>
            <a:pPr marL="800100" lvl="1" indent="-342900">
              <a:lnSpc>
                <a:spcPct val="80000"/>
              </a:lnSpc>
              <a:buSzPct val="80000"/>
              <a:buFont typeface="Symbol" pitchFamily="18" charset="2"/>
              <a:buChar char="-"/>
            </a:pPr>
            <a:r>
              <a:rPr lang="en-US" b="1" smtClean="0">
                <a:latin typeface="VNI-Times" pitchFamily="2" charset="0"/>
              </a:rPr>
              <a:t>Khu ñoäng löïc (traïm phaùt ñieän, noài hôi, nhieân lieäu…).</a:t>
            </a:r>
          </a:p>
          <a:p>
            <a:pPr marL="800100" lvl="1" indent="-342900">
              <a:lnSpc>
                <a:spcPct val="80000"/>
              </a:lnSpc>
              <a:buSzPct val="80000"/>
              <a:buFont typeface="Symbol" pitchFamily="18" charset="2"/>
              <a:buChar char="-"/>
            </a:pPr>
            <a:r>
              <a:rPr lang="en-US" b="1" smtClean="0">
                <a:latin typeface="VNI-Times" pitchFamily="2" charset="0"/>
              </a:rPr>
              <a:t>Khu haønh chính, phuïc vuï saûn xuaát.</a:t>
            </a:r>
          </a:p>
          <a:p>
            <a:pPr marL="800100" lvl="1" indent="-342900">
              <a:lnSpc>
                <a:spcPct val="80000"/>
              </a:lnSpc>
              <a:buSzPct val="80000"/>
              <a:buFont typeface="Symbol" pitchFamily="18" charset="2"/>
              <a:buChar char="-"/>
            </a:pPr>
            <a:r>
              <a:rPr lang="en-US" b="1" smtClean="0">
                <a:latin typeface="VNI-Times" pitchFamily="2" charset="0"/>
              </a:rPr>
              <a:t>Khu xöû lyù nöôùc caáp, chaát thaûi (neáu coù).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72FE6E7-B141-4122-B29C-A5C7D0A7D995}" type="slidenum">
              <a:rPr lang="en-US" sz="1100"/>
              <a:pPr/>
              <a:t>21</a:t>
            </a:fld>
            <a:endParaRPr lang="en-US" sz="11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76200"/>
            <a:ext cx="8915400" cy="533400"/>
          </a:xfrm>
        </p:spPr>
        <p:txBody>
          <a:bodyPr rtlCol="0">
            <a:normAutofit fontScale="90000"/>
          </a:bodyPr>
          <a:lstStyle/>
          <a:p>
            <a:pPr marL="838200" indent="-838200" fontAlgn="auto">
              <a:spcAft>
                <a:spcPts val="0"/>
              </a:spcAft>
              <a:defRPr/>
            </a:pPr>
            <a:r>
              <a:rPr lang="en-US" sz="3200" smtClean="0">
                <a:latin typeface="VNI-Times" pitchFamily="2" charset="0"/>
              </a:rPr>
              <a:t>2. Caùc ñieåm caàn chuù yù khi boá trí caùc khoái nhaø: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762000"/>
            <a:ext cx="8534400" cy="5791200"/>
          </a:xfrm>
        </p:spPr>
        <p:txBody>
          <a:bodyPr rtlCol="0">
            <a:normAutofit fontScale="92500" lnSpcReduction="10000"/>
          </a:bodyPr>
          <a:lstStyle/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Neáu quy moâ khoâng lôùn thì neân keát hôïp caùc nhaø chöùc naêng vaøo moät khoái nhaø ñeå giaûm chi phí xaây döïng.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Boá trí giao thoâng hôïp lyù, khoâng giao vôùi khu vöïc ñi laïi cuûa coâng nhaân.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Coâ laäp caùc khu vöïc oâ nhieãm, deã chaùy noå (ñaët cuoái höôùng gioù, cuoái khu nhaø…).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Taêng ñoä chieáu saùng töï nhieân cuûa khoái nhaø (Boá trí höôùng Nam – Baéc, khoaûng caùch giöõa caùc loâ nhaø phaûi lôùn hôn chieàu cao nhaø).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Caùc phaân xöôûng phuïc vuï saûn xuaát phaûi ñaët gaàn phaân xöôûng chính.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Khu naêng löôïng phaûi ñaët gaàn khu saûn xuaát ñeå giaûm tieâu hao khi vaän chuyeån, nhöng phaûi caùch ly an toaøn.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Kho baõi phaûi boá trí thuaän lôïi cho vieäc giao thoâng.</a:t>
            </a:r>
          </a:p>
          <a:p>
            <a:pPr marL="609600" indent="-609600" algn="just" fontAlgn="auto">
              <a:spcAft>
                <a:spcPts val="0"/>
              </a:spcAft>
              <a:buSzPct val="80000"/>
              <a:buFont typeface="Symbol" pitchFamily="18" charset="2"/>
              <a:buChar char="-"/>
              <a:defRPr/>
            </a:pPr>
            <a:r>
              <a:rPr lang="en-US" sz="2600" b="1" smtClean="0">
                <a:latin typeface="VNI-Times" pitchFamily="2" charset="0"/>
              </a:rPr>
              <a:t>Nhaø veä sinh khoâng ñaët quaù xa nôi laøm vieäc.</a:t>
            </a:r>
          </a:p>
          <a:p>
            <a:pPr marL="609600" indent="-60960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600" b="1" smtClean="0"/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0C0B1FE-D00D-4A77-BC2D-A0C1B38E7331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90FBC-1297-4618-8BB5-9ED2718D7DAC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762000" y="304800"/>
            <a:ext cx="7467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000" b="1"/>
              <a:t>BỐ TRÍ CÁC KHỐI NHÀ </a:t>
            </a:r>
            <a:br>
              <a:rPr lang="en-US" sz="4000" b="1"/>
            </a:br>
            <a:r>
              <a:rPr lang="en-US" sz="2000" b="1"/>
              <a:t>(hình 6.10)</a:t>
            </a:r>
          </a:p>
        </p:txBody>
      </p:sp>
      <p:pic>
        <p:nvPicPr>
          <p:cNvPr id="24580" name="Picture 3" descr="9-13-2006 6-03-50 PM_003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7620000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 descr="9-13-2006 6-03-50 PM_0039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3800"/>
            <a:ext cx="7620000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12CC63C-92E7-4305-8D8F-90871DB49BB3}" type="slidenum">
              <a:rPr lang="en-US"/>
              <a:pPr/>
              <a:t>24</a:t>
            </a:fld>
            <a:endParaRPr lang="en-US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62000" y="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000" b="1"/>
              <a:t>BỐ TRÍ CÁC KHỐI NHÀ</a:t>
            </a:r>
          </a:p>
        </p:txBody>
      </p:sp>
      <p:pic>
        <p:nvPicPr>
          <p:cNvPr id="25604" name="Picture 3" descr="9-13-2006 6-03-50 PM_00393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80772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4" descr="9-13-2006 6-03-50 PM_003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8058150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5100A41-5DD6-4BFD-A68E-D8A3F34EACE2}" type="slidenum">
              <a:rPr lang="en-US"/>
              <a:pPr/>
              <a:t>25</a:t>
            </a:fld>
            <a:endParaRPr lang="en-US"/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609600" y="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000" b="1"/>
              <a:t>BỐ TRÍ CÁC KHỐI NHÀ</a:t>
            </a:r>
          </a:p>
        </p:txBody>
      </p:sp>
      <p:pic>
        <p:nvPicPr>
          <p:cNvPr id="26628" name="Picture 3" descr="9-13-2006 6-10-41 PM_004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8215313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4" descr="9-13-2006 6-10-41 PM_004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2296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16F261-813F-4AD9-BFFF-83F6EC50E372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838200" y="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000" b="1"/>
              <a:t>BỐ TRÍ CÁC KHỐI NHÀ</a:t>
            </a:r>
          </a:p>
        </p:txBody>
      </p:sp>
      <p:pic>
        <p:nvPicPr>
          <p:cNvPr id="27652" name="Picture 3" descr="9-13-2006 6-10-41 PM_004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67200"/>
            <a:ext cx="8382000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9-13-2006 6-10-41 PM_004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3820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2A9A3-84C0-4177-A2C9-8D4FD26569E9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914400" y="228600"/>
            <a:ext cx="7543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/>
              <a:t>BỐ TRÍ CÁC KHỐI NHÀ</a:t>
            </a:r>
          </a:p>
        </p:txBody>
      </p:sp>
      <p:pic>
        <p:nvPicPr>
          <p:cNvPr id="28676" name="Picture 3" descr="9-13-2006 6-15-01 PM_004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8305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A617A-B32E-4D00-BFD7-A7BBB10345E8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304800" y="76200"/>
            <a:ext cx="8458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/>
              <a:t>BỐ TRÍ CÁC KHỐI NHÀ</a:t>
            </a:r>
          </a:p>
        </p:txBody>
      </p:sp>
      <p:pic>
        <p:nvPicPr>
          <p:cNvPr id="29700" name="Picture 3" descr="9-13-2006 6-15-01 PM_004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7696200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F80DFD-DA40-4791-85DA-B6FA61DFCA99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838200" y="0"/>
            <a:ext cx="7848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000" b="1"/>
              <a:t>BỐ TRÍ CÁC KHỐI NHÀ</a:t>
            </a:r>
          </a:p>
        </p:txBody>
      </p:sp>
      <p:pic>
        <p:nvPicPr>
          <p:cNvPr id="30724" name="Picture 3" descr="9-13-2006 6-16-10 PM_00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7620000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533400"/>
            <a:ext cx="8534400" cy="5562600"/>
          </a:xfrm>
        </p:spPr>
        <p:txBody>
          <a:bodyPr rtlCol="0">
            <a:normAutofit/>
          </a:bodyPr>
          <a:lstStyle/>
          <a:p>
            <a:pPr marL="579438" lvl="1" indent="-519113" fontAlgn="auto">
              <a:spcAft>
                <a:spcPts val="0"/>
              </a:spcAft>
              <a:buSzPct val="80000"/>
              <a:buFont typeface="Wingdings" pitchFamily="2" charset="2"/>
              <a:buChar char="§"/>
              <a:tabLst>
                <a:tab pos="288925" algn="l"/>
              </a:tabLst>
              <a:defRPr/>
            </a:pPr>
            <a:r>
              <a:rPr lang="en-US" sz="3200" b="1" smtClean="0">
                <a:latin typeface="VNI-Times" pitchFamily="2" charset="0"/>
              </a:rPr>
              <a:t>Phaûi ñaûm baûo ñieàu kieän ñòa chaát thuûy vaên: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smtClean="0">
                <a:latin typeface="VNI-Times" pitchFamily="2" charset="0"/>
              </a:rPr>
              <a:t>		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smtClean="0">
                <a:latin typeface="VNI-Times" pitchFamily="2" charset="0"/>
              </a:rPr>
              <a:t>		+ </a:t>
            </a:r>
            <a:r>
              <a:rPr lang="en-US" sz="3000" smtClean="0">
                <a:latin typeface="VNI-Times" pitchFamily="2" charset="0"/>
              </a:rPr>
              <a:t>Ñoä doác cuûa loâ ñaát töø 0,3 </a:t>
            </a:r>
            <a:r>
              <a:rPr lang="en-US" sz="3000" smtClean="0">
                <a:latin typeface="VNI-Times" pitchFamily="2" charset="0"/>
                <a:sym typeface="Symbol" pitchFamily="18" charset="2"/>
              </a:rPr>
              <a:t></a:t>
            </a:r>
            <a:r>
              <a:rPr lang="en-US" sz="3000" smtClean="0">
                <a:latin typeface="VNI-Times" pitchFamily="2" charset="0"/>
              </a:rPr>
              <a:t> 3%.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sz="3000" smtClean="0">
                <a:latin typeface="VNI-Times" pitchFamily="2" charset="0"/>
              </a:rPr>
              <a:t>		+ Cöôøng ñoä neùn cuûa ñaát phaûi lôùn hôn 1,5 kg/cm</a:t>
            </a:r>
            <a:r>
              <a:rPr lang="en-US" sz="3000" baseline="30000" smtClean="0">
                <a:latin typeface="VNI-Times" pitchFamily="2" charset="0"/>
              </a:rPr>
              <a:t>2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sz="3000" smtClean="0">
                <a:latin typeface="VNI-Times" pitchFamily="2" charset="0"/>
              </a:rPr>
              <a:t>		+ Möïc nöôùc ngaàm thaáp.</a:t>
            </a:r>
          </a:p>
          <a:p>
            <a:pPr marL="620713" lvl="1" indent="-620713" fontAlgn="auto">
              <a:spcAft>
                <a:spcPts val="0"/>
              </a:spcAft>
              <a:buSzPct val="80000"/>
              <a:buFont typeface="Wingdings" pitchFamily="2" charset="2"/>
              <a:buChar char="§"/>
              <a:tabLst>
                <a:tab pos="350838" algn="l"/>
              </a:tabLst>
              <a:defRPr/>
            </a:pPr>
            <a:r>
              <a:rPr lang="en-US" sz="3200" b="1" smtClean="0">
                <a:latin typeface="VNI-Times" pitchFamily="2" charset="0"/>
              </a:rPr>
              <a:t>Phaûi ñaûm baûo khoaûng caùch vôùi khu daân cö: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b="1" smtClean="0">
                <a:latin typeface="VNI-Times" pitchFamily="2" charset="0"/>
              </a:rPr>
              <a:t>		</a:t>
            </a:r>
            <a:r>
              <a:rPr lang="en-US" smtClean="0">
                <a:latin typeface="VNI-Times" pitchFamily="2" charset="0"/>
              </a:rPr>
              <a:t>+ </a:t>
            </a:r>
            <a:r>
              <a:rPr lang="en-US" sz="3000" smtClean="0">
                <a:latin typeface="VNI-Times" pitchFamily="2" charset="0"/>
              </a:rPr>
              <a:t>ít nhaát 1 km neáu nhaø maùy coù nguoàn ñoäc haïi.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sz="3000" smtClean="0">
                <a:latin typeface="VNI-Times" pitchFamily="2" charset="0"/>
              </a:rPr>
              <a:t>		+ ít nhaát 500 m neáu khoâng coù nguoàn ñoäc haïi.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tabLst>
                <a:tab pos="628650" algn="l"/>
              </a:tabLst>
              <a:defRPr/>
            </a:pPr>
            <a:endParaRPr lang="en-US" sz="3000" b="1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CAB9B4-F36E-4B26-AC47-DE942404F501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1000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04800"/>
            <a:ext cx="8686800" cy="5943600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FFFF00"/>
                </a:solidFill>
                <a:latin typeface="VNI-Times" pitchFamily="2" charset="0"/>
              </a:rPr>
              <a:t>3. Quy hoaïch maët baèng khu saûn xuaát: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endParaRPr lang="en-US" sz="2800" smtClean="0">
              <a:solidFill>
                <a:srgbClr val="FFFF00"/>
              </a:solidFill>
              <a:latin typeface="VNI-Times" pitchFamily="2" charset="0"/>
            </a:endParaRPr>
          </a:p>
          <a:p>
            <a:pPr marL="609600" indent="-609600" algn="just">
              <a:lnSpc>
                <a:spcPct val="90000"/>
              </a:lnSpc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Phaûi xaùc ñònh moái lieân heä coâng ngheä giöõa caùc boä phaän trong nhaø saûn xuaát ñeå choïn phöông aùn kinh teá nhaát.</a:t>
            </a:r>
          </a:p>
          <a:p>
            <a:pPr marL="609600" indent="-609600" algn="just">
              <a:lnSpc>
                <a:spcPct val="90000"/>
              </a:lnSpc>
              <a:buSzPct val="80000"/>
              <a:buFont typeface="Symbol" pitchFamily="18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marL="609600" indent="-609600" algn="just">
              <a:lnSpc>
                <a:spcPct val="90000"/>
              </a:lnSpc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Maët baèng phaûi phuø hôïp vôùi sô ñoà daây chuyeàn saûn xuaát (khoâng boá trí choàng cheùo, ngöôïc chieàu, caét nhau).</a:t>
            </a: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7903A5-F63C-47A3-AC01-1F3716D75864}" type="slidenum">
              <a:rPr lang="en-US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Löu yù ñaàu ra cuûa saûn phaåm (ñaûm baûo veä sinh, gaàn kho baûo quaûn).</a:t>
            </a:r>
          </a:p>
          <a:p>
            <a:pPr algn="just">
              <a:buSzPct val="80000"/>
              <a:buFont typeface="Symbol" pitchFamily="18" charset="2"/>
              <a:buNone/>
            </a:pPr>
            <a:endParaRPr lang="en-US" sz="2800" b="1" smtClean="0">
              <a:latin typeface="VNI-Times" pitchFamily="2" charset="0"/>
            </a:endParaRPr>
          </a:p>
          <a:p>
            <a:pPr algn="just">
              <a:buSzPct val="80000"/>
              <a:buFont typeface="Symbol" pitchFamily="18" charset="2"/>
              <a:buChar char="-"/>
            </a:pPr>
            <a:r>
              <a:rPr lang="en-US" sz="2800" b="1" smtClean="0">
                <a:latin typeface="VNI-Times" pitchFamily="2" charset="0"/>
              </a:rPr>
              <a:t>Löu yù boá trí phöông tieän vaän chuyeån trong khu saûn xuaát (phuø hôïp vôùi quy trình coâng ngheä, khoâng caét ngang quy trình).</a:t>
            </a:r>
          </a:p>
          <a:p>
            <a:pPr algn="just">
              <a:buFont typeface="Wingdings" pitchFamily="2" charset="2"/>
              <a:buNone/>
            </a:pPr>
            <a:endParaRPr lang="en-US" sz="2400" b="1" smtClean="0"/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42D-1267-4B36-8575-89114FCF5706}" type="slidenum">
              <a:rPr lang="en-US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7AEFC-9044-44F4-A7F4-4603F0965044}" type="slidenum">
              <a:rPr lang="en-US"/>
              <a:pPr>
                <a:defRPr/>
              </a:pPr>
              <a:t>32</a:t>
            </a:fld>
            <a:endParaRPr lang="en-US"/>
          </a:p>
        </p:txBody>
      </p:sp>
      <p:pic>
        <p:nvPicPr>
          <p:cNvPr id="33795" name="Picture 2" descr="9-14-2006 3-53-08 PM_00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610600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smtClean="0"/>
              <a:t>SƠ ĐỒ TỔNG THỂ</a:t>
            </a:r>
          </a:p>
        </p:txBody>
      </p:sp>
      <p:sp>
        <p:nvSpPr>
          <p:cNvPr id="3584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D7C4D-B6E1-4C89-AE5B-46A3FE9148ED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34820" name="Text Box 2"/>
          <p:cNvSpPr txBox="1">
            <a:spLocks noChangeArrowheads="1"/>
          </p:cNvSpPr>
          <p:nvPr/>
        </p:nvSpPr>
        <p:spPr bwMode="auto">
          <a:xfrm>
            <a:off x="457200" y="762000"/>
            <a:ext cx="792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latin typeface="Arial" charset="0"/>
            </a:endParaRPr>
          </a:p>
        </p:txBody>
      </p:sp>
      <p:pic>
        <p:nvPicPr>
          <p:cNvPr id="34821" name="Picture 3" descr="9-14-2006 6-34-21 PM_004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65200"/>
            <a:ext cx="75438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8C1CFB-FF75-45E9-A8F9-021A65716E6C}" type="slidenum">
              <a:rPr lang="en-US"/>
              <a:pPr>
                <a:defRPr/>
              </a:pPr>
              <a:t>34</a:t>
            </a:fld>
            <a:endParaRPr lang="en-US"/>
          </a:p>
        </p:txBody>
      </p:sp>
      <p:pic>
        <p:nvPicPr>
          <p:cNvPr id="35843" name="Picture 2" descr="9-14-2006 6-36-54 PM_00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8077200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5802A-F533-47CB-A515-9DCE7DF80EB7}" type="slidenum">
              <a:rPr lang="en-US"/>
              <a:pPr>
                <a:defRPr/>
              </a:pPr>
              <a:t>35</a:t>
            </a:fld>
            <a:endParaRPr lang="en-US"/>
          </a:p>
        </p:txBody>
      </p:sp>
      <p:pic>
        <p:nvPicPr>
          <p:cNvPr id="36867" name="Picture 2" descr="9-14-2006 6-46-10 PM_004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001000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99BDB3-695D-4857-B453-50C458D6CFE6}" type="slidenum">
              <a:rPr lang="en-US"/>
              <a:pPr>
                <a:defRPr/>
              </a:pPr>
              <a:t>36</a:t>
            </a:fld>
            <a:endParaRPr lang="en-US"/>
          </a:p>
        </p:txBody>
      </p:sp>
      <p:pic>
        <p:nvPicPr>
          <p:cNvPr id="37891" name="Picture 2" descr="9-14-2006 6-46-10 PM_004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685800"/>
            <a:ext cx="61722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A1520-16D2-41FB-A8C1-B26339C69556}" type="slidenum">
              <a:rPr lang="en-US"/>
              <a:pPr>
                <a:defRPr/>
              </a:pPr>
              <a:t>37</a:t>
            </a:fld>
            <a:endParaRPr lang="en-US"/>
          </a:p>
        </p:txBody>
      </p:sp>
      <p:pic>
        <p:nvPicPr>
          <p:cNvPr id="38915" name="Picture 2" descr="9-14-2006 6-49-32 PM_00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458200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E6F9AB-1E39-4154-B403-B77F4A944739}" type="slidenum">
              <a:rPr lang="en-US"/>
              <a:pPr>
                <a:defRPr/>
              </a:pPr>
              <a:t>38</a:t>
            </a:fld>
            <a:endParaRPr lang="en-US"/>
          </a:p>
        </p:txBody>
      </p:sp>
      <p:pic>
        <p:nvPicPr>
          <p:cNvPr id="39939" name="Picture 2" descr="9-14-2006 6-50-23 PM_0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8382000" cy="591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0907F5-D7D3-4B50-8B03-0FDA3DC20C30}" type="slidenum">
              <a:rPr lang="en-US"/>
              <a:pPr>
                <a:defRPr/>
              </a:pPr>
              <a:t>39</a:t>
            </a:fld>
            <a:endParaRPr lang="en-US"/>
          </a:p>
        </p:txBody>
      </p:sp>
      <p:pic>
        <p:nvPicPr>
          <p:cNvPr id="40963" name="Picture 2" descr="9-14-2006 6-51-27 PM_00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"/>
            <a:ext cx="46228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04800"/>
            <a:ext cx="9144000" cy="304800"/>
          </a:xfrm>
        </p:spPr>
        <p:txBody>
          <a:bodyPr rtlCol="0">
            <a:normAutofit fontScale="90000"/>
          </a:bodyPr>
          <a:lstStyle/>
          <a:p>
            <a:pPr marL="838200" indent="-838200" fontAlgn="auto">
              <a:spcAft>
                <a:spcPts val="0"/>
              </a:spcAft>
              <a:buFontTx/>
              <a:buAutoNum type="arabicPeriod" startAt="2"/>
              <a:defRPr/>
            </a:pPr>
            <a:r>
              <a:rPr lang="en-US" sz="2400" smtClean="0">
                <a:latin typeface="VNI-Times" pitchFamily="2" charset="0"/>
              </a:rPr>
              <a:t>Trình töï löïa choïn ñòa ñieåm xaây döïng xí nghieäp coâng nghieäp: </a:t>
            </a:r>
            <a:r>
              <a:rPr lang="en-US" sz="2000" smtClean="0">
                <a:latin typeface="VNI-Times" pitchFamily="2" charset="0"/>
              </a:rPr>
              <a:t>(Hình 6.1)</a:t>
            </a:r>
          </a:p>
        </p:txBody>
      </p:sp>
      <p:pic>
        <p:nvPicPr>
          <p:cNvPr id="5123" name="Picture 3" descr="9-13-2006 11-19-49 AM_00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" y="838200"/>
            <a:ext cx="7683500" cy="5745163"/>
          </a:xfrm>
          <a:noFill/>
        </p:spPr>
      </p:pic>
      <p:sp>
        <p:nvSpPr>
          <p:cNvPr id="512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14AE2A0-A3EC-46A7-8E74-352B4EBAAEA6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7A43C-432D-4512-81D1-8BA58C1BF111}" type="slidenum">
              <a:rPr lang="en-US"/>
              <a:pPr>
                <a:defRPr/>
              </a:pPr>
              <a:t>40</a:t>
            </a:fld>
            <a:endParaRPr lang="en-US"/>
          </a:p>
        </p:txBody>
      </p:sp>
      <p:pic>
        <p:nvPicPr>
          <p:cNvPr id="41987" name="Picture 2" descr="9-14-2006 6-52-23 PM_005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9248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marL="762000" indent="-762000">
              <a:buFontTx/>
              <a:buAutoNum type="arabicPeriod" startAt="3"/>
            </a:pPr>
            <a:r>
              <a:rPr lang="en-US" sz="2500" smtClean="0">
                <a:latin typeface="VNI-Times" pitchFamily="2" charset="0"/>
              </a:rPr>
              <a:t>Phaân tích ñaùnh giaù caùc yeáu toá aûnh höôûng ñeán vieäc löïa choïn ñòa ñieåm xaây döïng xí nghieäp coâng nghieäp:</a:t>
            </a:r>
          </a:p>
        </p:txBody>
      </p:sp>
      <p:pic>
        <p:nvPicPr>
          <p:cNvPr id="6147" name="Picture 3" descr="9-13-2006 11-42-36 AM_003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84300" y="1600200"/>
            <a:ext cx="6375400" cy="4525963"/>
          </a:xfrm>
          <a:noFill/>
        </p:spPr>
      </p:pic>
      <p:sp>
        <p:nvSpPr>
          <p:cNvPr id="614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C5FA7B0-195C-402C-8BB8-90652E67B7FB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/>
              <a:t>CÁC NHÂN TỐ ẢNH HƯỞNG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>
              <a:latin typeface="VNI-Times" pitchFamily="2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Hình 6.2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E26284E-5660-4985-9684-56F4571D34BF}" type="slidenum">
              <a:rPr lang="en-US"/>
              <a:pPr/>
              <a:t>6</a:t>
            </a:fld>
            <a:endParaRPr lang="en-US"/>
          </a:p>
        </p:txBody>
      </p:sp>
      <p:pic>
        <p:nvPicPr>
          <p:cNvPr id="7173" name="Picture 4" descr="9-13-2006 11-45-44 AM_00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Baûng 6.2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A1393-6F9D-4E2C-A485-A6C54C892935}" type="slidenum">
              <a:rPr lang="en-US"/>
              <a:pPr>
                <a:defRPr/>
              </a:pPr>
              <a:t>7</a:t>
            </a:fld>
            <a:endParaRPr lang="en-US"/>
          </a:p>
        </p:txBody>
      </p:sp>
      <p:pic>
        <p:nvPicPr>
          <p:cNvPr id="2" name="Picture 3" descr="9-13-2006 11-47-01 AM_00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85800"/>
            <a:ext cx="505777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Baûng 6.3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11461A-BC4F-434B-9097-0720ADD39666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2" name="Picture 3" descr="9-13-2006 11-50-11 AM_00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467600" cy="604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400" b="1" smtClean="0">
                <a:latin typeface="VNI-Times" pitchFamily="2" charset="0"/>
              </a:rPr>
              <a:t>Baûng 6.4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6BB55-D274-41BF-A940-E952EA5C1F2F}" type="slidenum">
              <a:rPr lang="en-US"/>
              <a:pPr>
                <a:defRPr/>
              </a:pPr>
              <a:t>9</a:t>
            </a:fld>
            <a:endParaRPr lang="en-US"/>
          </a:p>
        </p:txBody>
      </p:sp>
      <p:pic>
        <p:nvPicPr>
          <p:cNvPr id="2" name="Picture 3" descr="9-13-2006 11-53-12 AM_00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09600"/>
            <a:ext cx="525462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668</Words>
  <Application>Microsoft Office PowerPoint</Application>
  <PresentationFormat>On-screen Show (4:3)</PresentationFormat>
  <Paragraphs>214</Paragraphs>
  <Slides>40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Verdana</vt:lpstr>
      <vt:lpstr>Arial</vt:lpstr>
      <vt:lpstr>Calibri</vt:lpstr>
      <vt:lpstr>VNI-Awchon</vt:lpstr>
      <vt:lpstr>Wingdings</vt:lpstr>
      <vt:lpstr>VNI-Times</vt:lpstr>
      <vt:lpstr>Symbol</vt:lpstr>
      <vt:lpstr>Office Theme</vt:lpstr>
      <vt:lpstr>PowerPoint Presentation</vt:lpstr>
      <vt:lpstr>Löïa choïn ñòa ñieåm xaây döïng nhaø maùy</vt:lpstr>
      <vt:lpstr>PowerPoint Presentation</vt:lpstr>
      <vt:lpstr>Trình töï löïa choïn ñòa ñieåm xaây döïng xí nghieäp coâng nghieäp: (Hình 6.1)</vt:lpstr>
      <vt:lpstr>Phaân tích ñaùnh giaù caùc yeáu toá aûnh höôûng ñeán vieäc löïa choïn ñòa ñieåm xaây döïng xí nghieäp coâng nghieäp:</vt:lpstr>
      <vt:lpstr>CÁC NHÂN TỐ ẢNH HƯỞNG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Quy hoaïch ñòa ñieåm xaây döïng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Hình 6.8</vt:lpstr>
      <vt:lpstr>QUY HOẠCH LÔ ĐẤT (hình 6.9)</vt:lpstr>
      <vt:lpstr>Boá trí caùc khoái nhaø trong loâ ñaát</vt:lpstr>
      <vt:lpstr>2. Caùc ñieåm caàn chuù yù khi boá trí caùc khoái nhaø: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SƠ ĐỒ TỔNG THỂ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Chöông 9: CAÙC NHU CAÀU HOÅ TRÔÏ (Utilities)</dc:title>
  <dc:creator>ThanhTruoc</dc:creator>
  <cp:lastModifiedBy>ThanhTruoc</cp:lastModifiedBy>
  <cp:revision>32</cp:revision>
  <dcterms:created xsi:type="dcterms:W3CDTF">2006-09-25T02:48:41Z</dcterms:created>
  <dcterms:modified xsi:type="dcterms:W3CDTF">2013-05-23T04:56:53Z</dcterms:modified>
</cp:coreProperties>
</file>