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33"/>
  </p:notesMasterIdLst>
  <p:sldIdLst>
    <p:sldId id="300" r:id="rId2"/>
    <p:sldId id="301" r:id="rId3"/>
    <p:sldId id="303" r:id="rId4"/>
    <p:sldId id="304"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CC3300"/>
    <a:srgbClr val="800000"/>
    <a:srgbClr val="0000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60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379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228CBCA2-4234-4F95-8A7A-43B0D6F63A9B}" type="slidenum">
              <a:rPr lang="en-US"/>
              <a:pPr>
                <a:defRPr/>
              </a:pPr>
              <a:t>‹#›</a:t>
            </a:fld>
            <a:endParaRPr lang="en-US"/>
          </a:p>
        </p:txBody>
      </p:sp>
    </p:spTree>
    <p:extLst>
      <p:ext uri="{BB962C8B-B14F-4D97-AF65-F5344CB8AC3E}">
        <p14:creationId xmlns:p14="http://schemas.microsoft.com/office/powerpoint/2010/main" val="14865019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86281E3-F4F6-4275-A44C-C05EB4B24CB5}"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CB4B765B-2161-479E-9AFC-FB941104C3CE}" type="slidenum">
              <a:rPr lang="en-US"/>
              <a:pPr>
                <a:defRPr/>
              </a:pPr>
              <a:t>‹#›</a:t>
            </a:fld>
            <a:endParaRPr lang="en-US"/>
          </a:p>
        </p:txBody>
      </p:sp>
    </p:spTree>
    <p:extLst>
      <p:ext uri="{BB962C8B-B14F-4D97-AF65-F5344CB8AC3E}">
        <p14:creationId xmlns:p14="http://schemas.microsoft.com/office/powerpoint/2010/main" val="505917178"/>
      </p:ext>
    </p:extLst>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9744EAA-E239-4483-B080-C3C4A3783063}"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ED7C2789-0BFE-4375-9CDD-B5950C1BC819}" type="slidenum">
              <a:rPr lang="en-US"/>
              <a:pPr>
                <a:defRPr/>
              </a:pPr>
              <a:t>‹#›</a:t>
            </a:fld>
            <a:endParaRPr lang="en-US"/>
          </a:p>
        </p:txBody>
      </p:sp>
    </p:spTree>
    <p:extLst>
      <p:ext uri="{BB962C8B-B14F-4D97-AF65-F5344CB8AC3E}">
        <p14:creationId xmlns:p14="http://schemas.microsoft.com/office/powerpoint/2010/main" val="1987245676"/>
      </p:ext>
    </p:extLst>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257416-286C-4392-8064-A0558BDEC78E}"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9B17825C-82D7-4705-9F59-2F3D2A7F24BF}" type="slidenum">
              <a:rPr lang="en-US"/>
              <a:pPr>
                <a:defRPr/>
              </a:pPr>
              <a:t>‹#›</a:t>
            </a:fld>
            <a:endParaRPr lang="en-US"/>
          </a:p>
        </p:txBody>
      </p:sp>
    </p:spTree>
    <p:extLst>
      <p:ext uri="{BB962C8B-B14F-4D97-AF65-F5344CB8AC3E}">
        <p14:creationId xmlns:p14="http://schemas.microsoft.com/office/powerpoint/2010/main" val="2316885658"/>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86091A4-9DFC-46A0-A0A3-F9BFC2C5FF78}"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087C7242-23E1-4DF1-B1F1-FF8595828296}" type="slidenum">
              <a:rPr lang="en-US"/>
              <a:pPr>
                <a:defRPr/>
              </a:pPr>
              <a:t>‹#›</a:t>
            </a:fld>
            <a:endParaRPr lang="en-US"/>
          </a:p>
        </p:txBody>
      </p:sp>
    </p:spTree>
    <p:extLst>
      <p:ext uri="{BB962C8B-B14F-4D97-AF65-F5344CB8AC3E}">
        <p14:creationId xmlns:p14="http://schemas.microsoft.com/office/powerpoint/2010/main" val="1416024047"/>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B5E2627-B9B5-4D95-9CCF-2CA444088603}"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5BD75D95-E222-481C-8078-3761191FA5F1}" type="slidenum">
              <a:rPr lang="en-US"/>
              <a:pPr>
                <a:defRPr/>
              </a:pPr>
              <a:t>‹#›</a:t>
            </a:fld>
            <a:endParaRPr lang="en-US"/>
          </a:p>
        </p:txBody>
      </p:sp>
    </p:spTree>
    <p:extLst>
      <p:ext uri="{BB962C8B-B14F-4D97-AF65-F5344CB8AC3E}">
        <p14:creationId xmlns:p14="http://schemas.microsoft.com/office/powerpoint/2010/main" val="2429176625"/>
      </p:ext>
    </p:extLst>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97E895D-3CE3-4EFB-B045-B12067BE0CD7}"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E5E34E08-1D9A-4625-9296-F498D5B6971E}" type="slidenum">
              <a:rPr lang="en-US"/>
              <a:pPr>
                <a:defRPr/>
              </a:pPr>
              <a:t>‹#›</a:t>
            </a:fld>
            <a:endParaRPr lang="en-US"/>
          </a:p>
        </p:txBody>
      </p:sp>
    </p:spTree>
    <p:extLst>
      <p:ext uri="{BB962C8B-B14F-4D97-AF65-F5344CB8AC3E}">
        <p14:creationId xmlns:p14="http://schemas.microsoft.com/office/powerpoint/2010/main" val="4078862207"/>
      </p:ext>
    </p:extLst>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66CC01A-8C25-4C6D-A8A6-4F143AA4D9E6}" type="datetime1">
              <a:rPr lang="en-US"/>
              <a:pPr>
                <a:defRPr/>
              </a:pPr>
              <a:t>5/23/2013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9" name="Slide Number Placeholder 5"/>
          <p:cNvSpPr>
            <a:spLocks noGrp="1"/>
          </p:cNvSpPr>
          <p:nvPr>
            <p:ph type="sldNum" sz="quarter" idx="12"/>
          </p:nvPr>
        </p:nvSpPr>
        <p:spPr/>
        <p:txBody>
          <a:bodyPr/>
          <a:lstStyle>
            <a:lvl1pPr>
              <a:defRPr/>
            </a:lvl1pPr>
          </a:lstStyle>
          <a:p>
            <a:pPr>
              <a:defRPr/>
            </a:pPr>
            <a:fld id="{DE287EDD-F57E-4948-9CAA-824810FF8B2E}" type="slidenum">
              <a:rPr lang="en-US"/>
              <a:pPr>
                <a:defRPr/>
              </a:pPr>
              <a:t>‹#›</a:t>
            </a:fld>
            <a:endParaRPr lang="en-US"/>
          </a:p>
        </p:txBody>
      </p:sp>
    </p:spTree>
    <p:extLst>
      <p:ext uri="{BB962C8B-B14F-4D97-AF65-F5344CB8AC3E}">
        <p14:creationId xmlns:p14="http://schemas.microsoft.com/office/powerpoint/2010/main" val="660708537"/>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BDF0EC5-0391-40CD-B568-03CFDFE8DB32}" type="datetime1">
              <a:rPr lang="en-US"/>
              <a:pPr>
                <a:defRPr/>
              </a:pPr>
              <a:t>5/23/2013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5" name="Slide Number Placeholder 5"/>
          <p:cNvSpPr>
            <a:spLocks noGrp="1"/>
          </p:cNvSpPr>
          <p:nvPr>
            <p:ph type="sldNum" sz="quarter" idx="12"/>
          </p:nvPr>
        </p:nvSpPr>
        <p:spPr/>
        <p:txBody>
          <a:bodyPr/>
          <a:lstStyle>
            <a:lvl1pPr>
              <a:defRPr/>
            </a:lvl1pPr>
          </a:lstStyle>
          <a:p>
            <a:pPr>
              <a:defRPr/>
            </a:pPr>
            <a:fld id="{25E6ADC4-1514-4DBA-BAA3-4E14B77C285F}" type="slidenum">
              <a:rPr lang="en-US"/>
              <a:pPr>
                <a:defRPr/>
              </a:pPr>
              <a:t>‹#›</a:t>
            </a:fld>
            <a:endParaRPr lang="en-US"/>
          </a:p>
        </p:txBody>
      </p:sp>
    </p:spTree>
    <p:extLst>
      <p:ext uri="{BB962C8B-B14F-4D97-AF65-F5344CB8AC3E}">
        <p14:creationId xmlns:p14="http://schemas.microsoft.com/office/powerpoint/2010/main" val="4135893262"/>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08BB10D-A357-4ED0-AD14-AC82802238D3}" type="datetime1">
              <a:rPr lang="en-US"/>
              <a:pPr>
                <a:defRPr/>
              </a:pPr>
              <a:t>5/23/2013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4" name="Slide Number Placeholder 5"/>
          <p:cNvSpPr>
            <a:spLocks noGrp="1"/>
          </p:cNvSpPr>
          <p:nvPr>
            <p:ph type="sldNum" sz="quarter" idx="12"/>
          </p:nvPr>
        </p:nvSpPr>
        <p:spPr/>
        <p:txBody>
          <a:bodyPr/>
          <a:lstStyle>
            <a:lvl1pPr>
              <a:defRPr/>
            </a:lvl1pPr>
          </a:lstStyle>
          <a:p>
            <a:pPr>
              <a:defRPr/>
            </a:pPr>
            <a:fld id="{751AA38B-2F5D-4F53-9669-AE47435B1027}" type="slidenum">
              <a:rPr lang="en-US"/>
              <a:pPr>
                <a:defRPr/>
              </a:pPr>
              <a:t>‹#›</a:t>
            </a:fld>
            <a:endParaRPr lang="en-US"/>
          </a:p>
        </p:txBody>
      </p:sp>
    </p:spTree>
    <p:extLst>
      <p:ext uri="{BB962C8B-B14F-4D97-AF65-F5344CB8AC3E}">
        <p14:creationId xmlns:p14="http://schemas.microsoft.com/office/powerpoint/2010/main" val="3180775736"/>
      </p:ext>
    </p:extLst>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CD326CD-D8C9-41FA-924F-82648DC97BF6}"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C9FEDCDE-6FF7-4383-A690-B60DA0617596}" type="slidenum">
              <a:rPr lang="en-US"/>
              <a:pPr>
                <a:defRPr/>
              </a:pPr>
              <a:t>‹#›</a:t>
            </a:fld>
            <a:endParaRPr lang="en-US"/>
          </a:p>
        </p:txBody>
      </p:sp>
    </p:spTree>
    <p:extLst>
      <p:ext uri="{BB962C8B-B14F-4D97-AF65-F5344CB8AC3E}">
        <p14:creationId xmlns:p14="http://schemas.microsoft.com/office/powerpoint/2010/main" val="2180497093"/>
      </p:ext>
    </p:extLst>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39F52A1-1581-4326-9D50-7B78EC368A18}"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93D5C857-1BD6-42AF-82D7-6CFBA1A6D13E}" type="slidenum">
              <a:rPr lang="en-US"/>
              <a:pPr>
                <a:defRPr/>
              </a:pPr>
              <a:t>‹#›</a:t>
            </a:fld>
            <a:endParaRPr lang="en-US"/>
          </a:p>
        </p:txBody>
      </p:sp>
    </p:spTree>
    <p:extLst>
      <p:ext uri="{BB962C8B-B14F-4D97-AF65-F5344CB8AC3E}">
        <p14:creationId xmlns:p14="http://schemas.microsoft.com/office/powerpoint/2010/main" val="1830488599"/>
      </p:ext>
    </p:extLst>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7C21F7CC-BEBC-485A-BD33-46595EBDACEF}" type="datetime1">
              <a:rPr lang="en-US"/>
              <a:pPr>
                <a:defRPr/>
              </a:pPr>
              <a:t>5/23/2013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a:t>Chuong 6 - Tien nghi phuc vu san xuat</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C0458E2-329A-43B0-A863-87AD2FB2AC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898"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898"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898"/>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898"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898"/>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898"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898"/>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3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2">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3">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4">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5">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Lst>
      </p:bldP>
    </p:bldLst>
  </p:timing>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p:cNvSpPr>
            <a:spLocks noGrp="1" noChangeArrowheads="1"/>
          </p:cNvSpPr>
          <p:nvPr>
            <p:ph type="title"/>
          </p:nvPr>
        </p:nvSpPr>
        <p:spPr>
          <a:xfrm>
            <a:off x="762000" y="1600200"/>
            <a:ext cx="7924800" cy="1524000"/>
          </a:xfrm>
        </p:spPr>
        <p:txBody>
          <a:bodyPr/>
          <a:lstStyle/>
          <a:p>
            <a:pPr eaLnBrk="1" hangingPunct="1"/>
            <a:r>
              <a:rPr lang="en-US" smtClean="0">
                <a:solidFill>
                  <a:srgbClr val="990000"/>
                </a:solidFill>
                <a:latin typeface="VNI-Auchon" pitchFamily="2" charset="0"/>
              </a:rPr>
              <a:t>THIEÁT KEÁ NHAØ MAÙY</a:t>
            </a:r>
            <a:br>
              <a:rPr lang="en-US" smtClean="0">
                <a:solidFill>
                  <a:srgbClr val="990000"/>
                </a:solidFill>
                <a:latin typeface="VNI-Auchon" pitchFamily="2" charset="0"/>
              </a:rPr>
            </a:br>
            <a:r>
              <a:rPr lang="en-US" smtClean="0">
                <a:solidFill>
                  <a:srgbClr val="990000"/>
                </a:solidFill>
                <a:latin typeface="VNI-Auchon" pitchFamily="2" charset="0"/>
              </a:rPr>
              <a:t>(Chemical Plant Design)</a:t>
            </a:r>
          </a:p>
        </p:txBody>
      </p:sp>
      <p:sp>
        <p:nvSpPr>
          <p:cNvPr id="2051" name="Rectangle 4"/>
          <p:cNvSpPr>
            <a:spLocks noGrp="1" noChangeArrowheads="1"/>
          </p:cNvSpPr>
          <p:nvPr>
            <p:ph idx="1"/>
          </p:nvPr>
        </p:nvSpPr>
        <p:spPr>
          <a:xfrm>
            <a:off x="838200" y="3657600"/>
            <a:ext cx="7693025" cy="2428875"/>
          </a:xfrm>
        </p:spPr>
        <p:txBody>
          <a:bodyPr/>
          <a:lstStyle/>
          <a:p>
            <a:pPr eaLnBrk="1" hangingPunct="1">
              <a:buFont typeface="Wingdings" pitchFamily="2" charset="2"/>
              <a:buNone/>
            </a:pPr>
            <a:r>
              <a:rPr lang="en-US" smtClean="0">
                <a:latin typeface="VNI-Auchon" pitchFamily="2" charset="0"/>
              </a:rPr>
              <a:t>VUÕ BAÙ MINH vbminh@hcmut.edu.vn</a:t>
            </a:r>
          </a:p>
          <a:p>
            <a:pPr eaLnBrk="1" hangingPunct="1">
              <a:buFont typeface="Wingdings" pitchFamily="2" charset="2"/>
              <a:buNone/>
            </a:pPr>
            <a:r>
              <a:rPr lang="en-US" smtClean="0">
                <a:latin typeface="VNI-Auchon" pitchFamily="2" charset="0"/>
              </a:rPr>
              <a:t>HOAØNG MINH NAM  hmnam@hcmut.edu.vn</a:t>
            </a:r>
          </a:p>
        </p:txBody>
      </p:sp>
      <p:sp>
        <p:nvSpPr>
          <p:cNvPr id="3074" name="Slide Number Placeholder 5"/>
          <p:cNvSpPr>
            <a:spLocks noGrp="1"/>
          </p:cNvSpPr>
          <p:nvPr>
            <p:ph type="sldNum" sz="quarter" idx="12"/>
          </p:nvPr>
        </p:nvSpPr>
        <p:spPr/>
        <p:txBody>
          <a:bodyPr/>
          <a:lstStyle/>
          <a:p>
            <a:pPr>
              <a:defRPr/>
            </a:pPr>
            <a:fld id="{D2408D76-5D61-40A8-AB34-59361ECD5751}" type="slidenum">
              <a:rPr lang="en-US"/>
              <a:pPr>
                <a:defRPr/>
              </a:pPr>
              <a:t>1</a:t>
            </a:fld>
            <a:endParaRPr lang="en-US"/>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Grp="1" noChangeArrowheads="1"/>
          </p:cNvSpPr>
          <p:nvPr>
            <p:ph type="title"/>
          </p:nvPr>
        </p:nvSpPr>
        <p:spPr>
          <a:xfrm>
            <a:off x="762000" y="-76200"/>
            <a:ext cx="8229600" cy="1143000"/>
          </a:xfrm>
        </p:spPr>
        <p:txBody>
          <a:bodyPr/>
          <a:lstStyle/>
          <a:p>
            <a:pPr eaLnBrk="1" hangingPunct="1"/>
            <a:r>
              <a:rPr lang="en-US" sz="3600" smtClean="0">
                <a:solidFill>
                  <a:srgbClr val="990000"/>
                </a:solidFill>
                <a:latin typeface="VNI-Auchon" pitchFamily="2" charset="0"/>
              </a:rPr>
              <a:t>1.2. BAÛN CHAÁT COÂNG VIEÄC THIEÁT KEÁ</a:t>
            </a:r>
          </a:p>
        </p:txBody>
      </p:sp>
      <p:sp>
        <p:nvSpPr>
          <p:cNvPr id="11267" name="Rectangle 3"/>
          <p:cNvSpPr>
            <a:spLocks noGrp="1" noChangeArrowheads="1"/>
          </p:cNvSpPr>
          <p:nvPr>
            <p:ph idx="1"/>
          </p:nvPr>
        </p:nvSpPr>
        <p:spPr>
          <a:xfrm>
            <a:off x="228600" y="1295400"/>
            <a:ext cx="8534400" cy="4800600"/>
          </a:xfrm>
        </p:spPr>
        <p:txBody>
          <a:bodyPr/>
          <a:lstStyle/>
          <a:p>
            <a:pPr eaLnBrk="1" hangingPunct="1">
              <a:buFont typeface="Wingdings" pitchFamily="2" charset="2"/>
              <a:buNone/>
            </a:pPr>
            <a:r>
              <a:rPr lang="en-US" sz="2600" b="1" smtClean="0">
                <a:solidFill>
                  <a:srgbClr val="0000CC"/>
                </a:solidFill>
                <a:latin typeface="VNI-Times" pitchFamily="2" charset="0"/>
              </a:rPr>
              <a:t>     	     Qui trình thieát keá vaø ngöôøi KS thieát keá phaûi laøm vieäc nhö theá naøo ?</a:t>
            </a:r>
          </a:p>
          <a:p>
            <a:pPr lvl="2" algn="just" eaLnBrk="1" hangingPunct="1"/>
            <a:r>
              <a:rPr lang="en-US" sz="2600" b="1" smtClean="0">
                <a:solidFill>
                  <a:srgbClr val="0000CC"/>
                </a:solidFill>
                <a:latin typeface="VNI-Times" pitchFamily="2" charset="0"/>
              </a:rPr>
              <a:t>TK laø moät coâng vieäc mang tính saùng taïo vaø laø coâng vieäc xöùng ñaùng cho ngöôøi kyõ sö thöïc hieän. </a:t>
            </a:r>
          </a:p>
          <a:p>
            <a:pPr lvl="2" eaLnBrk="1" hangingPunct="1"/>
            <a:r>
              <a:rPr lang="en-US" sz="2600" b="1" smtClean="0">
                <a:solidFill>
                  <a:srgbClr val="0000CC"/>
                </a:solidFill>
                <a:latin typeface="VNI-Times" pitchFamily="2" charset="0"/>
              </a:rPr>
              <a:t>TK laø vieäc toång hôïp taát caû caùc yù töôûng laïi nhaèm ñaït ñeán moät muïc tieâu mong muoán. </a:t>
            </a:r>
          </a:p>
          <a:p>
            <a:pPr eaLnBrk="1" hangingPunct="1">
              <a:buFont typeface="Wingdings" pitchFamily="2" charset="2"/>
              <a:buNone/>
            </a:pPr>
            <a:r>
              <a:rPr lang="en-US" sz="2600" b="1" smtClean="0">
                <a:solidFill>
                  <a:srgbClr val="0000CC"/>
                </a:solidFill>
                <a:latin typeface="VNI-Times" pitchFamily="2" charset="0"/>
              </a:rPr>
              <a:t>		</a:t>
            </a:r>
          </a:p>
          <a:p>
            <a:pPr algn="just" eaLnBrk="1" hangingPunct="1">
              <a:buFont typeface="Wingdings" pitchFamily="2" charset="2"/>
              <a:buNone/>
            </a:pPr>
            <a:r>
              <a:rPr lang="en-US" sz="2600" b="1" smtClean="0">
                <a:solidFill>
                  <a:srgbClr val="0000CC"/>
                </a:solidFill>
                <a:latin typeface="VNI-Times" pitchFamily="2" charset="0"/>
              </a:rPr>
              <a:t>		KS thieát keá baét ñaàu vôùi moät muïc tieâu hay nhu caàu cuï theå trong ñaàu vaø trieãn khai, ñaùnh giaù caùc phöông aùn thieát keá coù theå </a:t>
            </a:r>
            <a:r>
              <a:rPr lang="en-US" sz="2600" b="1" smtClean="0">
                <a:solidFill>
                  <a:srgbClr val="800000"/>
                </a:solidFill>
                <a:latin typeface="VNI-Times" pitchFamily="2" charset="0"/>
              </a:rPr>
              <a:t>nhaèm ñaït ñeán moät phöông aùn toát nhaát ñeå ñaït muïc tieâu, ñoù coù theå laø moät </a:t>
            </a:r>
            <a:r>
              <a:rPr lang="en-US" sz="2600" b="1" i="1" smtClean="0">
                <a:solidFill>
                  <a:srgbClr val="800000"/>
                </a:solidFill>
                <a:latin typeface="VNI-Times" pitchFamily="2" charset="0"/>
              </a:rPr>
              <a:t>saûn phaåm môùi</a:t>
            </a:r>
            <a:r>
              <a:rPr lang="en-US" sz="2600" b="1" smtClean="0">
                <a:solidFill>
                  <a:srgbClr val="800000"/>
                </a:solidFill>
                <a:latin typeface="VNI-Times" pitchFamily="2" charset="0"/>
              </a:rPr>
              <a:t> hay </a:t>
            </a:r>
            <a:r>
              <a:rPr lang="en-US" sz="2600" b="1" i="1" smtClean="0">
                <a:solidFill>
                  <a:srgbClr val="800000"/>
                </a:solidFill>
                <a:latin typeface="VNI-Times" pitchFamily="2" charset="0"/>
              </a:rPr>
              <a:t>caûi tieán moät coâng ñoaïn naøo ñoù trong qui trình saûn xuaát</a:t>
            </a:r>
            <a:r>
              <a:rPr lang="en-US" sz="2600" b="1" smtClean="0">
                <a:solidFill>
                  <a:srgbClr val="800000"/>
                </a:solidFill>
                <a:latin typeface="VNI-Times" pitchFamily="2" charset="0"/>
              </a:rPr>
              <a:t>.</a:t>
            </a:r>
          </a:p>
        </p:txBody>
      </p:sp>
      <p:sp>
        <p:nvSpPr>
          <p:cNvPr id="13314" name="Slide Number Placeholder 5"/>
          <p:cNvSpPr>
            <a:spLocks noGrp="1"/>
          </p:cNvSpPr>
          <p:nvPr>
            <p:ph type="sldNum" sz="quarter" idx="12"/>
          </p:nvPr>
        </p:nvSpPr>
        <p:spPr/>
        <p:txBody>
          <a:bodyPr/>
          <a:lstStyle/>
          <a:p>
            <a:pPr>
              <a:defRPr/>
            </a:pPr>
            <a:fld id="{F31E4ABC-CFBC-497B-82E3-22313DEE0CCC}" type="slidenum">
              <a:rPr lang="en-US"/>
              <a:pPr>
                <a:defRPr/>
              </a:pPr>
              <a:t>10</a:t>
            </a:fld>
            <a:endParaRPr lang="en-US"/>
          </a:p>
        </p:txBody>
      </p:sp>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152400" y="914400"/>
            <a:ext cx="8839200" cy="5791200"/>
          </a:xfrm>
        </p:spPr>
        <p:txBody>
          <a:bodyPr/>
          <a:lstStyle/>
          <a:p>
            <a:pPr eaLnBrk="1" hangingPunct="1">
              <a:buFont typeface="Wingdings" pitchFamily="2" charset="2"/>
              <a:buNone/>
            </a:pPr>
            <a:r>
              <a:rPr lang="en-US" sz="2200" b="1" smtClean="0">
                <a:latin typeface="VNI-Times" pitchFamily="2" charset="0"/>
              </a:rPr>
              <a:t>   		</a:t>
            </a:r>
            <a:r>
              <a:rPr lang="en-US" sz="2200" b="1" smtClean="0">
                <a:solidFill>
                  <a:srgbClr val="0000CC"/>
                </a:solidFill>
                <a:latin typeface="VNI-Times" pitchFamily="2" charset="0"/>
              </a:rPr>
              <a:t>KS thieát keá seõ bò </a:t>
            </a:r>
            <a:r>
              <a:rPr lang="en-US" sz="2200" b="1" i="1" smtClean="0">
                <a:solidFill>
                  <a:srgbClr val="0000CC"/>
                </a:solidFill>
                <a:latin typeface="VNI-Times" pitchFamily="2" charset="0"/>
              </a:rPr>
              <a:t>raøng buoäc</a:t>
            </a:r>
            <a:r>
              <a:rPr lang="en-US" sz="2200" b="1" smtClean="0">
                <a:solidFill>
                  <a:srgbClr val="0000CC"/>
                </a:solidFill>
                <a:latin typeface="VNI-Times" pitchFamily="2" charset="0"/>
              </a:rPr>
              <a:t> bôûi nhieàu yeáu toá laøm giaûm soá löôïng phöông aùn thieát keá coù theå, </a:t>
            </a:r>
            <a:r>
              <a:rPr lang="en-US" sz="2200" b="1" i="1" smtClean="0">
                <a:solidFill>
                  <a:srgbClr val="990000"/>
                </a:solidFill>
                <a:latin typeface="VNI-Times" pitchFamily="2" charset="0"/>
              </a:rPr>
              <a:t>nhöng hieám khi chæ coøn moät phöông aùn thieát keá coù theå ñaùp öùng muïc tieâu ban ñaàu</a:t>
            </a:r>
            <a:r>
              <a:rPr lang="en-US" sz="2200" b="1" smtClean="0">
                <a:solidFill>
                  <a:srgbClr val="990000"/>
                </a:solidFill>
                <a:latin typeface="VNI-Times" pitchFamily="2" charset="0"/>
              </a:rPr>
              <a:t>. </a:t>
            </a:r>
          </a:p>
          <a:p>
            <a:pPr eaLnBrk="1" hangingPunct="1">
              <a:buFont typeface="Wingdings" pitchFamily="2" charset="2"/>
              <a:buNone/>
            </a:pPr>
            <a:r>
              <a:rPr lang="en-US" sz="2200" b="1" smtClean="0">
                <a:solidFill>
                  <a:srgbClr val="0000CC"/>
                </a:solidFill>
                <a:latin typeface="VNI-Times" pitchFamily="2" charset="0"/>
              </a:rPr>
              <a:t>		Caùc raøng buoäc naøy coù theå </a:t>
            </a:r>
            <a:r>
              <a:rPr lang="en-US" sz="2200" b="1" smtClean="0">
                <a:solidFill>
                  <a:srgbClr val="800000"/>
                </a:solidFill>
                <a:latin typeface="VNI-Times" pitchFamily="2" charset="0"/>
              </a:rPr>
              <a:t>coá ñònh</a:t>
            </a:r>
            <a:r>
              <a:rPr lang="en-US" sz="2200" b="1" smtClean="0">
                <a:solidFill>
                  <a:srgbClr val="0000CC"/>
                </a:solidFill>
                <a:latin typeface="VNI-Times" pitchFamily="2" charset="0"/>
              </a:rPr>
              <a:t>, khoâng bieán ñoåi:</a:t>
            </a:r>
          </a:p>
          <a:p>
            <a:pPr eaLnBrk="1" hangingPunct="1">
              <a:buClr>
                <a:srgbClr val="0000CC"/>
              </a:buClr>
              <a:buFont typeface="Wingdings" pitchFamily="2" charset="2"/>
              <a:buNone/>
            </a:pPr>
            <a:r>
              <a:rPr lang="en-US" sz="2200" b="1" smtClean="0">
                <a:solidFill>
                  <a:srgbClr val="0000CC"/>
                </a:solidFill>
                <a:latin typeface="VNI-Times" pitchFamily="2" charset="0"/>
              </a:rPr>
              <a:t>            		* caùc ñònh luaät vaät lyù, </a:t>
            </a:r>
          </a:p>
          <a:p>
            <a:pPr eaLnBrk="1" hangingPunct="1">
              <a:buClr>
                <a:srgbClr val="0000CC"/>
              </a:buClr>
              <a:buFont typeface="Wingdings" pitchFamily="2" charset="2"/>
              <a:buNone/>
            </a:pPr>
            <a:r>
              <a:rPr lang="en-US" sz="2200" b="1" smtClean="0">
                <a:solidFill>
                  <a:srgbClr val="0000CC"/>
                </a:solidFill>
                <a:latin typeface="VNI-Times" pitchFamily="2" charset="0"/>
              </a:rPr>
              <a:t>			* caùc luaät leä, qui ñònh cuûa nhaø nöôùc, </a:t>
            </a:r>
          </a:p>
          <a:p>
            <a:pPr eaLnBrk="1" hangingPunct="1">
              <a:buClr>
                <a:srgbClr val="0000CC"/>
              </a:buClr>
              <a:buFont typeface="Wingdings" pitchFamily="2" charset="2"/>
              <a:buNone/>
            </a:pPr>
            <a:r>
              <a:rPr lang="en-US" sz="2200" b="1" smtClean="0">
                <a:solidFill>
                  <a:srgbClr val="0000CC"/>
                </a:solidFill>
                <a:latin typeface="VNI-Times" pitchFamily="2" charset="0"/>
              </a:rPr>
              <a:t>			* caùc tieâu chuaån. </a:t>
            </a:r>
          </a:p>
          <a:p>
            <a:pPr algn="just" eaLnBrk="1" hangingPunct="1">
              <a:buClr>
                <a:srgbClr val="0000CC"/>
              </a:buClr>
              <a:buFont typeface="Wingdings" pitchFamily="2" charset="2"/>
              <a:buNone/>
            </a:pPr>
            <a:r>
              <a:rPr lang="en-US" sz="2200" b="1" smtClean="0">
                <a:solidFill>
                  <a:srgbClr val="0000CC"/>
                </a:solidFill>
                <a:latin typeface="VNI-Times" pitchFamily="2" charset="0"/>
              </a:rPr>
              <a:t>		Caùc raøng buoäc khaùc </a:t>
            </a:r>
            <a:r>
              <a:rPr lang="en-US" sz="2200" b="1" smtClean="0">
                <a:solidFill>
                  <a:srgbClr val="800000"/>
                </a:solidFill>
                <a:latin typeface="VNI-Times" pitchFamily="2" charset="0"/>
              </a:rPr>
              <a:t>linh ñoäng hôn</a:t>
            </a:r>
            <a:r>
              <a:rPr lang="en-US" sz="2200" b="1" smtClean="0">
                <a:solidFill>
                  <a:srgbClr val="0000CC"/>
                </a:solidFill>
                <a:latin typeface="VNI-Times" pitchFamily="2" charset="0"/>
              </a:rPr>
              <a:t> vaø coù theå vaän duïng nhö laø moät phaàn cuûa chieán löïôc toång theå nhaèm ñaït ñeán moät baûn thieát keá toát nhaát. </a:t>
            </a:r>
          </a:p>
          <a:p>
            <a:pPr algn="just" eaLnBrk="1" hangingPunct="1">
              <a:buClr>
                <a:srgbClr val="0000CC"/>
              </a:buClr>
              <a:buFont typeface="Wingdings" pitchFamily="2" charset="2"/>
              <a:buNone/>
            </a:pPr>
            <a:r>
              <a:rPr lang="en-US" sz="2200" b="1" smtClean="0">
                <a:solidFill>
                  <a:srgbClr val="0000CC"/>
                </a:solidFill>
                <a:latin typeface="VNI-Times" pitchFamily="2" charset="0"/>
              </a:rPr>
              <a:t>		Caùc raøng buoäc ngoaøi taàm aûnh höôûng TK xem nhö caùc raøng buoäc beân ngoaøi (</a:t>
            </a:r>
            <a:r>
              <a:rPr lang="en-US" sz="2200" b="1" i="1" smtClean="0">
                <a:solidFill>
                  <a:srgbClr val="0000CC"/>
                </a:solidFill>
                <a:latin typeface="VNI-Times" pitchFamily="2" charset="0"/>
              </a:rPr>
              <a:t>hình 1.1</a:t>
            </a:r>
            <a:r>
              <a:rPr lang="en-US" sz="2200" b="1" smtClean="0">
                <a:solidFill>
                  <a:srgbClr val="0000CC"/>
                </a:solidFill>
                <a:latin typeface="VNI-Times" pitchFamily="2" charset="0"/>
              </a:rPr>
              <a:t>). Phía trong nhöõng raøng buoäc naøy coù nhöõng TK hôïp lyù ñaùp öùng caùc raøng buoäc beân trong coù theå kieåm soaùt ñöôïc nhö: löïa choïn qui trình, löïa choïn caùc thoâng soá vaän haønh cuûa qui trình, vaät lieäu cheá taïo, thieát bò.</a:t>
            </a:r>
          </a:p>
        </p:txBody>
      </p:sp>
      <p:sp>
        <p:nvSpPr>
          <p:cNvPr id="14338" name="Slide Number Placeholder 5"/>
          <p:cNvSpPr>
            <a:spLocks noGrp="1"/>
          </p:cNvSpPr>
          <p:nvPr>
            <p:ph type="sldNum" sz="quarter" idx="12"/>
          </p:nvPr>
        </p:nvSpPr>
        <p:spPr/>
        <p:txBody>
          <a:bodyPr/>
          <a:lstStyle/>
          <a:p>
            <a:pPr>
              <a:defRPr/>
            </a:pPr>
            <a:fld id="{A17CDB63-E5B8-4B00-99A9-ACC32530D7E7}" type="slidenum">
              <a:rPr lang="en-US"/>
              <a:pPr>
                <a:defRPr/>
              </a:pPr>
              <a:t>11</a:t>
            </a:fld>
            <a:endParaRPr lang="en-US"/>
          </a:p>
        </p:txBody>
      </p:sp>
      <p:sp>
        <p:nvSpPr>
          <p:cNvPr id="12292" name="AutoShape 2"/>
          <p:cNvSpPr>
            <a:spLocks noGrp="1" noChangeArrowheads="1"/>
          </p:cNvSpPr>
          <p:nvPr>
            <p:ph type="title"/>
          </p:nvPr>
        </p:nvSpPr>
        <p:spPr>
          <a:xfrm>
            <a:off x="685800" y="0"/>
            <a:ext cx="8229600" cy="1143000"/>
          </a:xfrm>
        </p:spPr>
        <p:txBody>
          <a:bodyPr/>
          <a:lstStyle/>
          <a:p>
            <a:pPr eaLnBrk="1" hangingPunct="1"/>
            <a:r>
              <a:rPr lang="en-US" sz="3600" smtClean="0">
                <a:solidFill>
                  <a:srgbClr val="990000"/>
                </a:solidFill>
                <a:latin typeface="VNI-Auchon" pitchFamily="2" charset="0"/>
              </a:rPr>
              <a:t>1.2. BAÛN CHAÁT COÂNG VIEÄC THIEÁT KEÁ</a:t>
            </a:r>
          </a:p>
        </p:txBody>
      </p:sp>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noGrp="1" noChangeArrowheads="1"/>
          </p:cNvSpPr>
          <p:nvPr>
            <p:ph type="title"/>
          </p:nvPr>
        </p:nvSpPr>
        <p:spPr>
          <a:xfrm>
            <a:off x="609600" y="304800"/>
            <a:ext cx="8229600" cy="762000"/>
          </a:xfrm>
        </p:spPr>
        <p:txBody>
          <a:bodyPr/>
          <a:lstStyle/>
          <a:p>
            <a:pPr eaLnBrk="1" hangingPunct="1"/>
            <a:r>
              <a:rPr lang="en-US" sz="3600" smtClean="0">
                <a:solidFill>
                  <a:srgbClr val="990000"/>
                </a:solidFill>
                <a:latin typeface="VNI-Auchon" pitchFamily="2" charset="0"/>
              </a:rPr>
              <a:t>1.2. BAÛN CHAÁT COÂNG VIEÄC THIEÁT KEÁ</a:t>
            </a:r>
          </a:p>
        </p:txBody>
      </p:sp>
      <p:sp>
        <p:nvSpPr>
          <p:cNvPr id="16388" name="Rectangle 3"/>
          <p:cNvSpPr>
            <a:spLocks noGrp="1" noChangeArrowheads="1"/>
          </p:cNvSpPr>
          <p:nvPr>
            <p:ph idx="1"/>
          </p:nvPr>
        </p:nvSpPr>
        <p:spPr>
          <a:xfrm>
            <a:off x="228600" y="1219200"/>
            <a:ext cx="8686800" cy="5334000"/>
          </a:xfrm>
        </p:spPr>
        <p:txBody>
          <a:bodyPr rtlCol="0">
            <a:noAutofit/>
          </a:bodyPr>
          <a:lstStyle/>
          <a:p>
            <a:pPr lvl="1" algn="just" eaLnBrk="1" fontAlgn="auto" hangingPunct="1">
              <a:lnSpc>
                <a:spcPct val="120000"/>
              </a:lnSpc>
              <a:spcAft>
                <a:spcPts val="0"/>
              </a:spcAft>
              <a:buClr>
                <a:srgbClr val="990000"/>
              </a:buClr>
              <a:buFont typeface="Wingdings" pitchFamily="2" charset="2"/>
              <a:buChar char="v"/>
              <a:defRPr/>
            </a:pPr>
            <a:r>
              <a:rPr lang="en-US" sz="2500" b="1" smtClean="0">
                <a:solidFill>
                  <a:srgbClr val="0000CC"/>
                </a:solidFill>
                <a:latin typeface="VNI-Times" pitchFamily="2" charset="0"/>
              </a:rPr>
              <a:t> Ñaùnh giaù tính </a:t>
            </a:r>
            <a:r>
              <a:rPr lang="en-US" sz="2500" b="1" i="1" smtClean="0">
                <a:solidFill>
                  <a:srgbClr val="990000"/>
                </a:solidFill>
                <a:latin typeface="VNI-Times" pitchFamily="2" charset="0"/>
              </a:rPr>
              <a:t>khaû thi veà maët kinh teá</a:t>
            </a:r>
            <a:r>
              <a:rPr lang="en-US" sz="2500" b="1" smtClean="0">
                <a:solidFill>
                  <a:srgbClr val="0000CC"/>
                </a:solidFill>
                <a:latin typeface="VNI-Times" pitchFamily="2" charset="0"/>
              </a:rPr>
              <a:t> laø raøng buoäc chính cuûa baûn thieát keá kyõ thuaät: </a:t>
            </a:r>
            <a:r>
              <a:rPr lang="en-US" sz="2500" b="1" smtClean="0">
                <a:solidFill>
                  <a:srgbClr val="990000"/>
                </a:solidFill>
                <a:latin typeface="VNI-Times" pitchFamily="2" charset="0"/>
              </a:rPr>
              <a:t>nhaø maùy phaûi sinh lôïi.</a:t>
            </a:r>
          </a:p>
          <a:p>
            <a:pPr lvl="1" algn="just" eaLnBrk="1" fontAlgn="auto" hangingPunct="1">
              <a:lnSpc>
                <a:spcPct val="120000"/>
              </a:lnSpc>
              <a:spcAft>
                <a:spcPts val="0"/>
              </a:spcAft>
              <a:buClr>
                <a:srgbClr val="990000"/>
              </a:buClr>
              <a:buFont typeface="Wingdings" pitchFamily="2" charset="2"/>
              <a:buChar char="v"/>
              <a:defRPr/>
            </a:pPr>
            <a:r>
              <a:rPr lang="en-US" sz="2500" b="1" smtClean="0">
                <a:solidFill>
                  <a:srgbClr val="990000"/>
                </a:solidFill>
                <a:latin typeface="VNI-Times" pitchFamily="2" charset="0"/>
              </a:rPr>
              <a:t> Thôøi gian hoaøn thaønh cuõng laø moät raøng buoäc.</a:t>
            </a:r>
            <a:r>
              <a:rPr lang="en-US" sz="2500" b="1" smtClean="0">
                <a:solidFill>
                  <a:srgbClr val="0000CC"/>
                </a:solidFill>
                <a:latin typeface="VNI-Times" pitchFamily="2" charset="0"/>
              </a:rPr>
              <a:t> 	</a:t>
            </a:r>
          </a:p>
          <a:p>
            <a:pPr marL="0" lvl="1" indent="228600" algn="just" eaLnBrk="1" fontAlgn="auto" hangingPunct="1">
              <a:lnSpc>
                <a:spcPct val="120000"/>
              </a:lnSpc>
              <a:spcAft>
                <a:spcPts val="0"/>
              </a:spcAft>
              <a:buClr>
                <a:srgbClr val="990000"/>
              </a:buClr>
              <a:buFont typeface="Wingdings" pitchFamily="2" charset="2"/>
              <a:buNone/>
              <a:defRPr/>
            </a:pPr>
            <a:r>
              <a:rPr lang="en-US" sz="2500" b="1" smtClean="0">
                <a:solidFill>
                  <a:srgbClr val="0000CC"/>
                </a:solidFill>
                <a:latin typeface="VNI-Times" pitchFamily="2" charset="0"/>
              </a:rPr>
              <a:t>	Caùc böôùc trieãn khai thieát keá töø xaùc ñònh muïc tieâu ban ñaàu cho ñeán baûn thieát keá cuoái cuøng ñöôïc trình baøy treân hình 1.2 cho thaáy qui trình thieát keá mang tính laëp laïi. </a:t>
            </a:r>
          </a:p>
          <a:p>
            <a:pPr marL="0" lvl="1" indent="914400" algn="just" eaLnBrk="1" fontAlgn="auto" hangingPunct="1">
              <a:lnSpc>
                <a:spcPct val="120000"/>
              </a:lnSpc>
              <a:spcAft>
                <a:spcPts val="0"/>
              </a:spcAft>
              <a:buClr>
                <a:srgbClr val="990000"/>
              </a:buClr>
              <a:buFont typeface="Wingdings" pitchFamily="2" charset="2"/>
              <a:buNone/>
              <a:defRPr/>
            </a:pPr>
            <a:r>
              <a:rPr lang="en-US" sz="2500" b="1" smtClean="0">
                <a:solidFill>
                  <a:srgbClr val="0000CC"/>
                </a:solidFill>
                <a:latin typeface="VNI-Times" pitchFamily="2" charset="0"/>
              </a:rPr>
              <a:t>   Trong quaù trình thieát keá KS phaûi nhaän ra ñöôïc caùc </a:t>
            </a:r>
            <a:r>
              <a:rPr lang="en-US" sz="2500" b="1" i="1" smtClean="0">
                <a:solidFill>
                  <a:srgbClr val="800000"/>
                </a:solidFill>
                <a:latin typeface="VNI-Times" pitchFamily="2" charset="0"/>
              </a:rPr>
              <a:t>phöông aùn môùi cuõng nhö nhöõng raøng buoäc môùi</a:t>
            </a:r>
            <a:r>
              <a:rPr lang="en-US" sz="2500" b="1" smtClean="0">
                <a:solidFill>
                  <a:srgbClr val="0000CC"/>
                </a:solidFill>
                <a:latin typeface="VNI-Times" pitchFamily="2" charset="0"/>
              </a:rPr>
              <a:t>, seõ phaûi tìm caùc soá lieäu môùi cuõng nhö yù töôûng môùi vaø ñaùnh giaù caùc lôøi giaûi coù theå.</a:t>
            </a:r>
          </a:p>
        </p:txBody>
      </p:sp>
      <p:sp>
        <p:nvSpPr>
          <p:cNvPr id="15362" name="Slide Number Placeholder 5"/>
          <p:cNvSpPr>
            <a:spLocks noGrp="1"/>
          </p:cNvSpPr>
          <p:nvPr>
            <p:ph type="sldNum" sz="quarter" idx="12"/>
          </p:nvPr>
        </p:nvSpPr>
        <p:spPr/>
        <p:txBody>
          <a:bodyPr/>
          <a:lstStyle/>
          <a:p>
            <a:pPr>
              <a:defRPr/>
            </a:pPr>
            <a:fld id="{283CCB80-517E-4704-8029-1FC08B97931B}" type="slidenum">
              <a:rPr lang="en-US"/>
              <a:pPr>
                <a:defRPr/>
              </a:pPr>
              <a:t>12</a:t>
            </a:fld>
            <a:endParaRPr lang="en-US"/>
          </a:p>
        </p:txBody>
      </p:sp>
    </p:spTree>
  </p:cSld>
  <p:clrMapOvr>
    <a:masterClrMapping/>
  </p:clrMapOvr>
  <p:transition>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p:txBody>
          <a:bodyPr/>
          <a:lstStyle/>
          <a:p>
            <a:pPr>
              <a:defRPr/>
            </a:pPr>
            <a:fld id="{67AD7600-43B7-44A9-B044-2049A852D4BE}" type="slidenum">
              <a:rPr lang="en-US"/>
              <a:pPr>
                <a:defRPr/>
              </a:pPr>
              <a:t>13</a:t>
            </a:fld>
            <a:endParaRPr lang="en-US"/>
          </a:p>
        </p:txBody>
      </p:sp>
      <p:sp>
        <p:nvSpPr>
          <p:cNvPr id="14339" name="Text Box 26"/>
          <p:cNvSpPr txBox="1">
            <a:spLocks noChangeArrowheads="1"/>
          </p:cNvSpPr>
          <p:nvPr/>
        </p:nvSpPr>
        <p:spPr bwMode="auto">
          <a:xfrm>
            <a:off x="3505200" y="1219200"/>
            <a:ext cx="2895600" cy="457200"/>
          </a:xfrm>
          <a:prstGeom prst="rect">
            <a:avLst/>
          </a:prstGeom>
          <a:solidFill>
            <a:srgbClr val="FFFFFF"/>
          </a:solidFill>
          <a:ln w="19050">
            <a:solidFill>
              <a:srgbClr val="000000"/>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en-US" b="1">
                <a:solidFill>
                  <a:srgbClr val="0000CC"/>
                </a:solidFill>
                <a:latin typeface="VNI-Times" pitchFamily="2" charset="0"/>
                <a:cs typeface="Times New Roman" pitchFamily="18" charset="0"/>
              </a:rPr>
              <a:t>MUÏC TIEÂU THIEÁT KEÁ</a:t>
            </a:r>
            <a:endParaRPr lang="en-US" b="1">
              <a:solidFill>
                <a:srgbClr val="0000CC"/>
              </a:solidFill>
            </a:endParaRPr>
          </a:p>
        </p:txBody>
      </p:sp>
      <p:sp>
        <p:nvSpPr>
          <p:cNvPr id="14340" name="Text Box 25"/>
          <p:cNvSpPr txBox="1">
            <a:spLocks noChangeArrowheads="1"/>
          </p:cNvSpPr>
          <p:nvPr/>
        </p:nvSpPr>
        <p:spPr bwMode="auto">
          <a:xfrm>
            <a:off x="3352800" y="1905000"/>
            <a:ext cx="2819400" cy="1066800"/>
          </a:xfrm>
          <a:prstGeom prst="rect">
            <a:avLst/>
          </a:prstGeom>
          <a:solidFill>
            <a:srgbClr val="FFFFFF"/>
          </a:solidFill>
          <a:ln w="19050">
            <a:solidFill>
              <a:srgbClr val="000000"/>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eaLnBrk="1" hangingPunct="1"/>
            <a:r>
              <a:rPr lang="en-US" sz="2000" b="1">
                <a:solidFill>
                  <a:srgbClr val="0000CC"/>
                </a:solidFill>
                <a:latin typeface="VNI-Times" pitchFamily="2" charset="0"/>
                <a:cs typeface="Times New Roman" pitchFamily="18" charset="0"/>
              </a:rPr>
              <a:t>Thu thaäp soá lieäu, tính chaát vaät lyù, phöông phaùp thieát keá</a:t>
            </a:r>
            <a:endParaRPr lang="en-US" sz="2000" b="1">
              <a:solidFill>
                <a:srgbClr val="0000CC"/>
              </a:solidFill>
            </a:endParaRPr>
          </a:p>
        </p:txBody>
      </p:sp>
      <p:sp>
        <p:nvSpPr>
          <p:cNvPr id="14341" name="Line 24"/>
          <p:cNvSpPr>
            <a:spLocks noChangeShapeType="1"/>
          </p:cNvSpPr>
          <p:nvPr/>
        </p:nvSpPr>
        <p:spPr bwMode="auto">
          <a:xfrm>
            <a:off x="4495800" y="1714500"/>
            <a:ext cx="0" cy="34290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2" name="Text Box 23"/>
          <p:cNvSpPr txBox="1">
            <a:spLocks noChangeArrowheads="1"/>
          </p:cNvSpPr>
          <p:nvPr/>
        </p:nvSpPr>
        <p:spPr bwMode="auto">
          <a:xfrm>
            <a:off x="3505200" y="3276600"/>
            <a:ext cx="2209800" cy="762000"/>
          </a:xfrm>
          <a:prstGeom prst="rect">
            <a:avLst/>
          </a:prstGeom>
          <a:solidFill>
            <a:srgbClr val="FFFFFF"/>
          </a:solidFill>
          <a:ln w="19050">
            <a:solidFill>
              <a:srgbClr val="000000"/>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eaLnBrk="1" hangingPunct="1"/>
            <a:r>
              <a:rPr lang="en-US" sz="2000" b="1">
                <a:solidFill>
                  <a:srgbClr val="0000CC"/>
                </a:solidFill>
                <a:latin typeface="VNI-Times" pitchFamily="2" charset="0"/>
                <a:cs typeface="Times New Roman" pitchFamily="18" charset="0"/>
              </a:rPr>
              <a:t>Toång hôïp caùc thieát keá khaû thi</a:t>
            </a:r>
            <a:endParaRPr lang="en-US" sz="2000" b="1">
              <a:solidFill>
                <a:srgbClr val="0000CC"/>
              </a:solidFill>
            </a:endParaRPr>
          </a:p>
        </p:txBody>
      </p:sp>
      <p:sp>
        <p:nvSpPr>
          <p:cNvPr id="14343" name="Line 22"/>
          <p:cNvSpPr>
            <a:spLocks noChangeShapeType="1"/>
          </p:cNvSpPr>
          <p:nvPr/>
        </p:nvSpPr>
        <p:spPr bwMode="auto">
          <a:xfrm>
            <a:off x="4495800" y="2933700"/>
            <a:ext cx="0" cy="34290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4" name="Text Box 21"/>
          <p:cNvSpPr txBox="1">
            <a:spLocks noChangeArrowheads="1"/>
          </p:cNvSpPr>
          <p:nvPr/>
        </p:nvSpPr>
        <p:spPr bwMode="auto">
          <a:xfrm>
            <a:off x="3200400" y="4495800"/>
            <a:ext cx="2895600" cy="723900"/>
          </a:xfrm>
          <a:prstGeom prst="rect">
            <a:avLst/>
          </a:prstGeom>
          <a:solidFill>
            <a:srgbClr val="FFFFFF"/>
          </a:solidFill>
          <a:ln w="19050">
            <a:solidFill>
              <a:srgbClr val="000000"/>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eaLnBrk="1" hangingPunct="1"/>
            <a:r>
              <a:rPr lang="en-US" sz="2000" b="1">
                <a:latin typeface="VNI-Times" pitchFamily="2" charset="0"/>
                <a:cs typeface="Times New Roman" pitchFamily="18" charset="0"/>
              </a:rPr>
              <a:t>Löïa choïn vaø ñaùnh giaù (toái öu hoaù)</a:t>
            </a:r>
            <a:endParaRPr lang="en-US" sz="2000" b="1"/>
          </a:p>
        </p:txBody>
      </p:sp>
      <p:sp>
        <p:nvSpPr>
          <p:cNvPr id="14345" name="Text Box 19"/>
          <p:cNvSpPr txBox="1">
            <a:spLocks noChangeArrowheads="1"/>
          </p:cNvSpPr>
          <p:nvPr/>
        </p:nvSpPr>
        <p:spPr bwMode="auto">
          <a:xfrm>
            <a:off x="3581400" y="5715000"/>
            <a:ext cx="2133600" cy="723900"/>
          </a:xfrm>
          <a:prstGeom prst="rect">
            <a:avLst/>
          </a:prstGeom>
          <a:solidFill>
            <a:srgbClr val="FFFFFF"/>
          </a:solidFill>
          <a:ln w="19050">
            <a:solidFill>
              <a:srgbClr val="000000"/>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eaLnBrk="1" hangingPunct="1"/>
            <a:r>
              <a:rPr lang="en-US" b="1">
                <a:solidFill>
                  <a:srgbClr val="800000"/>
                </a:solidFill>
                <a:latin typeface="VNI-Times" pitchFamily="2" charset="0"/>
                <a:cs typeface="Times New Roman" pitchFamily="18" charset="0"/>
              </a:rPr>
              <a:t>BAÛN THIEÁT KEÁ CUOÁI CUØNG</a:t>
            </a:r>
            <a:endParaRPr lang="en-US">
              <a:solidFill>
                <a:srgbClr val="800000"/>
              </a:solidFill>
            </a:endParaRPr>
          </a:p>
        </p:txBody>
      </p:sp>
      <p:sp>
        <p:nvSpPr>
          <p:cNvPr id="14346" name="Line 18"/>
          <p:cNvSpPr>
            <a:spLocks noChangeShapeType="1"/>
          </p:cNvSpPr>
          <p:nvPr/>
        </p:nvSpPr>
        <p:spPr bwMode="auto">
          <a:xfrm>
            <a:off x="4648200" y="5257800"/>
            <a:ext cx="0" cy="34290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7" name="Rectangle 27"/>
          <p:cNvSpPr>
            <a:spLocks noChangeArrowheads="1"/>
          </p:cNvSpPr>
          <p:nvPr/>
        </p:nvSpPr>
        <p:spPr bwMode="auto">
          <a:xfrm>
            <a:off x="0" y="12414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en-US"/>
          </a:p>
        </p:txBody>
      </p:sp>
      <p:sp>
        <p:nvSpPr>
          <p:cNvPr id="14348" name="Rectangle 34"/>
          <p:cNvSpPr>
            <a:spLocks noChangeArrowheads="1"/>
          </p:cNvSpPr>
          <p:nvPr/>
        </p:nvSpPr>
        <p:spPr bwMode="auto">
          <a:xfrm>
            <a:off x="2819400" y="609600"/>
            <a:ext cx="4267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i="1">
                <a:latin typeface="VNI-Times" pitchFamily="2" charset="0"/>
              </a:rPr>
              <a:t>Hình 1.2. Qui trình thieát  keá.</a:t>
            </a:r>
          </a:p>
        </p:txBody>
      </p:sp>
      <p:sp>
        <p:nvSpPr>
          <p:cNvPr id="14349" name="Line 35"/>
          <p:cNvSpPr>
            <a:spLocks noChangeShapeType="1"/>
          </p:cNvSpPr>
          <p:nvPr/>
        </p:nvSpPr>
        <p:spPr bwMode="auto">
          <a:xfrm flipH="1">
            <a:off x="3124200" y="3276600"/>
            <a:ext cx="381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50" name="Line 43"/>
          <p:cNvSpPr>
            <a:spLocks noChangeShapeType="1"/>
          </p:cNvSpPr>
          <p:nvPr/>
        </p:nvSpPr>
        <p:spPr bwMode="auto">
          <a:xfrm>
            <a:off x="3124200" y="1600200"/>
            <a:ext cx="3810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cxnSp>
        <p:nvCxnSpPr>
          <p:cNvPr id="28" name="Straight Connector 27"/>
          <p:cNvCxnSpPr>
            <a:stCxn id="14342" idx="3"/>
          </p:cNvCxnSpPr>
          <p:nvPr/>
        </p:nvCxnSpPr>
        <p:spPr>
          <a:xfrm>
            <a:off x="5715000" y="3657600"/>
            <a:ext cx="990600" cy="158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6096794" y="3047206"/>
            <a:ext cx="1219200" cy="158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endCxn id="14340" idx="3"/>
          </p:cNvCxnSpPr>
          <p:nvPr/>
        </p:nvCxnSpPr>
        <p:spPr>
          <a:xfrm rot="10800000">
            <a:off x="6172200" y="2438400"/>
            <a:ext cx="533400" cy="158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endCxn id="14342" idx="1"/>
          </p:cNvCxnSpPr>
          <p:nvPr/>
        </p:nvCxnSpPr>
        <p:spPr>
          <a:xfrm>
            <a:off x="2743200" y="3657600"/>
            <a:ext cx="762000" cy="158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2132013" y="4267200"/>
            <a:ext cx="1220788" cy="1587"/>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14344" idx="1"/>
          </p:cNvCxnSpPr>
          <p:nvPr/>
        </p:nvCxnSpPr>
        <p:spPr>
          <a:xfrm flipV="1">
            <a:off x="2743200" y="4857750"/>
            <a:ext cx="457200" cy="1905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14350" idx="0"/>
            <a:endCxn id="14349" idx="1"/>
          </p:cNvCxnSpPr>
          <p:nvPr/>
        </p:nvCxnSpPr>
        <p:spPr>
          <a:xfrm rot="5400000">
            <a:off x="2286001" y="2438400"/>
            <a:ext cx="1676400" cy="3175"/>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14342" idx="2"/>
            <a:endCxn id="14344" idx="0"/>
          </p:cNvCxnSpPr>
          <p:nvPr/>
        </p:nvCxnSpPr>
        <p:spPr>
          <a:xfrm rot="16200000" flipH="1">
            <a:off x="4400550" y="4248150"/>
            <a:ext cx="457200" cy="3810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Grp="1" noChangeArrowheads="1"/>
          </p:cNvSpPr>
          <p:nvPr>
            <p:ph type="title"/>
          </p:nvPr>
        </p:nvSpPr>
        <p:spPr/>
        <p:txBody>
          <a:bodyPr/>
          <a:lstStyle/>
          <a:p>
            <a:pPr eaLnBrk="1" hangingPunct="1"/>
            <a:r>
              <a:rPr lang="en-US" sz="3200" i="1" smtClean="0">
                <a:solidFill>
                  <a:srgbClr val="800000"/>
                </a:solidFill>
                <a:latin typeface="VNI-Times" pitchFamily="2" charset="0"/>
              </a:rPr>
              <a:t>1.2.1. Muïc tieâu cuûa thieát keá</a:t>
            </a:r>
            <a:r>
              <a:rPr lang="en-US" sz="3200" smtClean="0">
                <a:solidFill>
                  <a:srgbClr val="800000"/>
                </a:solidFill>
                <a:latin typeface="VNI-Times" pitchFamily="2" charset="0"/>
              </a:rPr>
              <a:t/>
            </a:r>
            <a:br>
              <a:rPr lang="en-US" sz="3200" smtClean="0">
                <a:solidFill>
                  <a:srgbClr val="800000"/>
                </a:solidFill>
                <a:latin typeface="VNI-Times" pitchFamily="2" charset="0"/>
              </a:rPr>
            </a:br>
            <a:endParaRPr lang="en-US" sz="3200" smtClean="0">
              <a:solidFill>
                <a:srgbClr val="800000"/>
              </a:solidFill>
              <a:latin typeface="VNI-Times" pitchFamily="2" charset="0"/>
            </a:endParaRPr>
          </a:p>
        </p:txBody>
      </p:sp>
      <p:sp>
        <p:nvSpPr>
          <p:cNvPr id="15363" name="Rectangle 3"/>
          <p:cNvSpPr>
            <a:spLocks noGrp="1" noChangeArrowheads="1"/>
          </p:cNvSpPr>
          <p:nvPr>
            <p:ph idx="1"/>
          </p:nvPr>
        </p:nvSpPr>
        <p:spPr>
          <a:xfrm>
            <a:off x="533400" y="1827213"/>
            <a:ext cx="8382000" cy="4114800"/>
          </a:xfrm>
        </p:spPr>
        <p:txBody>
          <a:bodyPr/>
          <a:lstStyle/>
          <a:p>
            <a:pPr algn="just" eaLnBrk="1" hangingPunct="1"/>
            <a:r>
              <a:rPr lang="en-US" sz="2800" smtClean="0">
                <a:latin typeface="VNI-Times" pitchFamily="2" charset="0"/>
              </a:rPr>
              <a:t>	</a:t>
            </a:r>
            <a:r>
              <a:rPr lang="en-US" sz="2800" b="1" smtClean="0">
                <a:solidFill>
                  <a:srgbClr val="0000CC"/>
                </a:solidFill>
                <a:latin typeface="VNI-Times" pitchFamily="2" charset="0"/>
              </a:rPr>
              <a:t>Ngöôøi KS thieát keá taïo neân moät baûn thieát keá ñeå saûn xuaát moät saûn phaåm, moät qui trình saûn xuaát ñeå ñaùp öùng moät yeâu caàu cuï theå.</a:t>
            </a:r>
          </a:p>
        </p:txBody>
      </p:sp>
      <p:sp>
        <p:nvSpPr>
          <p:cNvPr id="17410" name="Slide Number Placeholder 5"/>
          <p:cNvSpPr>
            <a:spLocks noGrp="1"/>
          </p:cNvSpPr>
          <p:nvPr>
            <p:ph type="sldNum" sz="quarter" idx="12"/>
          </p:nvPr>
        </p:nvSpPr>
        <p:spPr/>
        <p:txBody>
          <a:bodyPr/>
          <a:lstStyle/>
          <a:p>
            <a:pPr>
              <a:defRPr/>
            </a:pPr>
            <a:fld id="{5CA94A3E-348B-40EB-91CA-0859778F3A1D}" type="slidenum">
              <a:rPr lang="en-US"/>
              <a:pPr>
                <a:defRPr/>
              </a:pPr>
              <a:t>14</a:t>
            </a:fld>
            <a:endParaRPr lang="en-US"/>
          </a:p>
        </p:txBody>
      </p:sp>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AutoShape 2"/>
          <p:cNvSpPr>
            <a:spLocks noGrp="1" noChangeArrowheads="1"/>
          </p:cNvSpPr>
          <p:nvPr>
            <p:ph type="title"/>
          </p:nvPr>
        </p:nvSpPr>
        <p:spPr>
          <a:xfrm>
            <a:off x="457200" y="152400"/>
            <a:ext cx="8229600" cy="563563"/>
          </a:xfrm>
        </p:spPr>
        <p:txBody>
          <a:bodyPr rtlCol="0">
            <a:normAutofit fontScale="90000"/>
          </a:bodyPr>
          <a:lstStyle/>
          <a:p>
            <a:pPr eaLnBrk="1" fontAlgn="auto" hangingPunct="1">
              <a:spcAft>
                <a:spcPts val="0"/>
              </a:spcAft>
              <a:defRPr/>
            </a:pPr>
            <a:r>
              <a:rPr lang="en-US" sz="3200" i="1" smtClean="0">
                <a:solidFill>
                  <a:srgbClr val="800000"/>
                </a:solidFill>
                <a:latin typeface="VNI-Times" pitchFamily="2" charset="0"/>
              </a:rPr>
              <a:t>1.2.2. Thu thaäp soá lieäu</a:t>
            </a:r>
            <a:endParaRPr lang="en-US" sz="3200" smtClean="0">
              <a:solidFill>
                <a:srgbClr val="800000"/>
              </a:solidFill>
              <a:latin typeface="VNI-Times" pitchFamily="2" charset="0"/>
            </a:endParaRPr>
          </a:p>
        </p:txBody>
      </p:sp>
      <p:sp>
        <p:nvSpPr>
          <p:cNvPr id="16387" name="Rectangle 3"/>
          <p:cNvSpPr>
            <a:spLocks noGrp="1" noChangeArrowheads="1"/>
          </p:cNvSpPr>
          <p:nvPr>
            <p:ph idx="1"/>
          </p:nvPr>
        </p:nvSpPr>
        <p:spPr>
          <a:xfrm>
            <a:off x="228600" y="685800"/>
            <a:ext cx="8686800" cy="6172200"/>
          </a:xfrm>
        </p:spPr>
        <p:txBody>
          <a:bodyPr/>
          <a:lstStyle/>
          <a:p>
            <a:pPr marL="0" lvl="2" indent="914400" algn="just" eaLnBrk="1" hangingPunct="1">
              <a:lnSpc>
                <a:spcPct val="110000"/>
              </a:lnSpc>
            </a:pPr>
            <a:r>
              <a:rPr lang="en-US" b="1" smtClean="0">
                <a:solidFill>
                  <a:srgbClr val="0000CC"/>
                </a:solidFill>
                <a:latin typeface="VNI-Times" pitchFamily="2" charset="0"/>
              </a:rPr>
              <a:t>Caàn phaûi taäp hôïp taát caû caùc cô sôû lyù thuyeát vaø soá lieäu caàn thieát coù lieân quan. </a:t>
            </a:r>
          </a:p>
          <a:p>
            <a:pPr marL="0" lvl="2" indent="914400" algn="just" eaLnBrk="1" hangingPunct="1">
              <a:lnSpc>
                <a:spcPct val="110000"/>
              </a:lnSpc>
            </a:pPr>
            <a:r>
              <a:rPr lang="en-US" b="1" smtClean="0">
                <a:solidFill>
                  <a:srgbClr val="0000CC"/>
                </a:solidFill>
                <a:latin typeface="VNI-Times" pitchFamily="2" charset="0"/>
              </a:rPr>
              <a:t>Ñeå thieát keá qui trình coâng ngheä, caàn thu thaäp taát caû caùc thoâng tin veà caùc qui trình ñaõ coù, ñaëc tính cuûa caùc thieát bò, tính chaát vaät lyù. </a:t>
            </a:r>
          </a:p>
          <a:p>
            <a:pPr marL="0" lvl="2" indent="914400" algn="just" eaLnBrk="1" hangingPunct="1">
              <a:lnSpc>
                <a:spcPct val="110000"/>
              </a:lnSpc>
            </a:pPr>
            <a:r>
              <a:rPr lang="en-US" b="1" smtClean="0">
                <a:solidFill>
                  <a:srgbClr val="0000CC"/>
                </a:solidFill>
                <a:latin typeface="VNI-Times" pitchFamily="2" charset="0"/>
              </a:rPr>
              <a:t>Coâng ty TK soaïn saün caùc soå tay soá lieäu cô baûn, caùc qui trình coâng ngheä. Haàu heát caùc coâng ty naøy coøn coù caùc soå tay thieát keá trong ñoù trình baøy caùc phöông phaùp vaø soá lieäu thöôøng duøng.</a:t>
            </a:r>
          </a:p>
          <a:p>
            <a:pPr marL="0" lvl="2" indent="914400" algn="just" eaLnBrk="1" hangingPunct="1">
              <a:lnSpc>
                <a:spcPct val="110000"/>
              </a:lnSpc>
            </a:pPr>
            <a:r>
              <a:rPr lang="en-US" b="1" smtClean="0">
                <a:solidFill>
                  <a:srgbClr val="0000CC"/>
                </a:solidFill>
                <a:latin typeface="VNI-Times" pitchFamily="2" charset="0"/>
              </a:rPr>
              <a:t>Tieâu chuaån nhaø nöôùc cuõng laø caùc nguoàn cung caáp phöông phaùp vaø soá lieäu TK; caùc tieâu chuaån naøy cuõng laø nhöõng raøng buoäc trong quaù trình thieát keá.</a:t>
            </a:r>
          </a:p>
          <a:p>
            <a:pPr marL="0" lvl="2" indent="914400" algn="just" eaLnBrk="1" hangingPunct="1">
              <a:lnSpc>
                <a:spcPct val="110000"/>
              </a:lnSpc>
            </a:pPr>
            <a:r>
              <a:rPr lang="en-US" b="1" smtClean="0">
                <a:solidFill>
                  <a:srgbClr val="0000CC"/>
                </a:solidFill>
                <a:latin typeface="VNI-Times" pitchFamily="2" charset="0"/>
              </a:rPr>
              <a:t>Caùc raøng buoäc, nhaát laø caùc raøng buoäc beân ngoøai, neân ñöôïc xaùc ñònh tröôùc khi baét ñaàu coâng vieäc thieát keá.</a:t>
            </a:r>
          </a:p>
        </p:txBody>
      </p:sp>
      <p:sp>
        <p:nvSpPr>
          <p:cNvPr id="18434" name="Slide Number Placeholder 5"/>
          <p:cNvSpPr>
            <a:spLocks noGrp="1"/>
          </p:cNvSpPr>
          <p:nvPr>
            <p:ph type="sldNum" sz="quarter" idx="12"/>
          </p:nvPr>
        </p:nvSpPr>
        <p:spPr/>
        <p:txBody>
          <a:bodyPr/>
          <a:lstStyle/>
          <a:p>
            <a:pPr>
              <a:defRPr/>
            </a:pPr>
            <a:fld id="{65192846-E6C1-4F94-865F-45D6D988235E}" type="slidenum">
              <a:rPr lang="en-US"/>
              <a:pPr>
                <a:defRPr/>
              </a:pPr>
              <a:t>15</a:t>
            </a:fld>
            <a:endParaRPr lang="en-US"/>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noGrp="1" noChangeArrowheads="1"/>
          </p:cNvSpPr>
          <p:nvPr>
            <p:ph type="title"/>
          </p:nvPr>
        </p:nvSpPr>
        <p:spPr>
          <a:xfrm>
            <a:off x="304800" y="274638"/>
            <a:ext cx="8686800" cy="715962"/>
          </a:xfrm>
        </p:spPr>
        <p:txBody>
          <a:bodyPr/>
          <a:lstStyle/>
          <a:p>
            <a:pPr eaLnBrk="1" hangingPunct="1"/>
            <a:r>
              <a:rPr lang="en-US" sz="2800" i="1" smtClean="0">
                <a:solidFill>
                  <a:srgbClr val="800000"/>
                </a:solidFill>
                <a:latin typeface="VNI-Times" pitchFamily="2" charset="0"/>
              </a:rPr>
              <a:t>1.2.3. Toång hôïp caùc lôøi giaûi coù theå coù cuûa baøi toaùn thieát keá</a:t>
            </a:r>
          </a:p>
        </p:txBody>
      </p:sp>
      <p:sp>
        <p:nvSpPr>
          <p:cNvPr id="17411" name="Rectangle 3"/>
          <p:cNvSpPr>
            <a:spLocks noGrp="1" noChangeArrowheads="1"/>
          </p:cNvSpPr>
          <p:nvPr>
            <p:ph idx="1"/>
          </p:nvPr>
        </p:nvSpPr>
        <p:spPr>
          <a:xfrm>
            <a:off x="304800" y="1447800"/>
            <a:ext cx="8534400" cy="3724275"/>
          </a:xfrm>
        </p:spPr>
        <p:txBody>
          <a:bodyPr/>
          <a:lstStyle/>
          <a:p>
            <a:pPr marL="0" indent="625475" algn="just" eaLnBrk="1" hangingPunct="1"/>
            <a:r>
              <a:rPr lang="en-US" sz="2600" b="1" smtClean="0">
                <a:solidFill>
                  <a:srgbClr val="0000CC"/>
                </a:solidFill>
                <a:latin typeface="VNI-Times" pitchFamily="2" charset="0"/>
              </a:rPr>
              <a:t>Phaàn saùng taïo laø toång hôïp caùc lôøi giaûi coù theå cuûa baøi toaùn TK ñeå </a:t>
            </a:r>
            <a:r>
              <a:rPr lang="en-US" sz="2600" b="1" i="1" smtClean="0">
                <a:solidFill>
                  <a:srgbClr val="0000CC"/>
                </a:solidFill>
                <a:latin typeface="VNI-Times" pitchFamily="2" charset="0"/>
              </a:rPr>
              <a:t>phaân tích, ñaùnh giaù vaø löïa choïn</a:t>
            </a:r>
            <a:r>
              <a:rPr lang="en-US" sz="2600" b="1" smtClean="0">
                <a:solidFill>
                  <a:srgbClr val="0000CC"/>
                </a:solidFill>
                <a:latin typeface="VNI-Times" pitchFamily="2" charset="0"/>
              </a:rPr>
              <a:t>.</a:t>
            </a:r>
          </a:p>
          <a:p>
            <a:pPr marL="0" indent="625475" algn="just" eaLnBrk="1" hangingPunct="1">
              <a:buFont typeface="Wingdings" pitchFamily="2" charset="2"/>
              <a:buNone/>
            </a:pPr>
            <a:endParaRPr lang="en-US" sz="2600" b="1" smtClean="0">
              <a:solidFill>
                <a:srgbClr val="0000CC"/>
              </a:solidFill>
              <a:latin typeface="VNI-Times" pitchFamily="2" charset="0"/>
            </a:endParaRPr>
          </a:p>
          <a:p>
            <a:pPr marL="0" indent="625475" algn="just" eaLnBrk="1" hangingPunct="1"/>
            <a:r>
              <a:rPr lang="en-US" sz="2600" b="1" smtClean="0">
                <a:solidFill>
                  <a:srgbClr val="0000CC"/>
                </a:solidFill>
                <a:latin typeface="VNI-Times" pitchFamily="2" charset="0"/>
              </a:rPr>
              <a:t>KS coù kinh nghieäm seõ löïa choïn caùc phöông phaùp ñaõ ñöôïc thöû nghieäm coù keát quaû hôn laø caùc phöông phaùp coù veû haáp daãn nhöng chöa ñöôïc kieåm nghieäm. Khoái löôïng coâng vieäc vaø phöông phaùp giaûi quyeát seõ phuï thuoäc vaøo möùc ñoä môùi laï cuûa döï aùn thieát keá.</a:t>
            </a:r>
          </a:p>
        </p:txBody>
      </p:sp>
      <p:sp>
        <p:nvSpPr>
          <p:cNvPr id="19458" name="Slide Number Placeholder 5"/>
          <p:cNvSpPr>
            <a:spLocks noGrp="1"/>
          </p:cNvSpPr>
          <p:nvPr>
            <p:ph type="sldNum" sz="quarter" idx="12"/>
          </p:nvPr>
        </p:nvSpPr>
        <p:spPr/>
        <p:txBody>
          <a:bodyPr/>
          <a:lstStyle/>
          <a:p>
            <a:pPr>
              <a:defRPr/>
            </a:pPr>
            <a:fld id="{36FD36DD-C1B8-49E3-9599-FD6E8D1A002C}" type="slidenum">
              <a:rPr lang="en-US"/>
              <a:pPr>
                <a:defRPr/>
              </a:pPr>
              <a:t>16</a:t>
            </a:fld>
            <a:endParaRPr lang="en-US"/>
          </a:p>
        </p:txBody>
      </p:sp>
    </p:spTree>
  </p:cSld>
  <p:clrMapOvr>
    <a:masterClrMapping/>
  </p:clrMapOvr>
  <p:transition>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Grp="1" noChangeArrowheads="1"/>
          </p:cNvSpPr>
          <p:nvPr>
            <p:ph type="title"/>
          </p:nvPr>
        </p:nvSpPr>
        <p:spPr>
          <a:xfrm>
            <a:off x="304800" y="76200"/>
            <a:ext cx="8686800" cy="639763"/>
          </a:xfrm>
        </p:spPr>
        <p:txBody>
          <a:bodyPr/>
          <a:lstStyle/>
          <a:p>
            <a:pPr eaLnBrk="1" hangingPunct="1"/>
            <a:r>
              <a:rPr lang="en-US" sz="2800" i="1" smtClean="0">
                <a:solidFill>
                  <a:srgbClr val="800000"/>
                </a:solidFill>
                <a:latin typeface="VNI-Times" pitchFamily="2" charset="0"/>
              </a:rPr>
              <a:t>1.2.3. Toång hôïp caùc lôøi giaûi coù theå coù cuûa baøi toaùn thieát keá</a:t>
            </a:r>
          </a:p>
        </p:txBody>
      </p:sp>
      <p:sp>
        <p:nvSpPr>
          <p:cNvPr id="21508" name="Rectangle 3"/>
          <p:cNvSpPr>
            <a:spLocks noGrp="1" noChangeArrowheads="1"/>
          </p:cNvSpPr>
          <p:nvPr>
            <p:ph idx="1"/>
          </p:nvPr>
        </p:nvSpPr>
        <p:spPr>
          <a:xfrm>
            <a:off x="609600" y="762000"/>
            <a:ext cx="8305800" cy="4724400"/>
          </a:xfrm>
        </p:spPr>
        <p:txBody>
          <a:bodyPr rtlCol="0">
            <a:noAutofit/>
          </a:bodyPr>
          <a:lstStyle/>
          <a:p>
            <a:pPr algn="just" eaLnBrk="1" fontAlgn="auto" hangingPunct="1">
              <a:lnSpc>
                <a:spcPct val="110000"/>
              </a:lnSpc>
              <a:spcAft>
                <a:spcPts val="0"/>
              </a:spcAft>
              <a:buFont typeface="Wingdings" pitchFamily="2" charset="2"/>
              <a:buNone/>
              <a:defRPr/>
            </a:pPr>
            <a:r>
              <a:rPr lang="en-US" sz="2500" b="1" smtClean="0">
                <a:solidFill>
                  <a:srgbClr val="0000CC"/>
                </a:solidFill>
                <a:latin typeface="VNI-Times" pitchFamily="2" charset="0"/>
              </a:rPr>
              <a:t>Döï aùn TK cuûa ngaønh CNHH coù theå ñöïôc chia ra laøm ba loaïi:</a:t>
            </a:r>
          </a:p>
          <a:p>
            <a:pPr algn="just" eaLnBrk="1" fontAlgn="auto" hangingPunct="1">
              <a:lnSpc>
                <a:spcPct val="110000"/>
              </a:lnSpc>
              <a:spcAft>
                <a:spcPts val="0"/>
              </a:spcAft>
              <a:buFont typeface="Arial" pitchFamily="34" charset="0"/>
              <a:buChar char="•"/>
              <a:defRPr/>
            </a:pPr>
            <a:r>
              <a:rPr lang="en-US" sz="2500" b="1" smtClean="0">
                <a:solidFill>
                  <a:srgbClr val="0000CC"/>
                </a:solidFill>
                <a:latin typeface="VNI-Times" pitchFamily="2" charset="0"/>
              </a:rPr>
              <a:t>Hieäu chænh, boå sung cho moät nhaø  maùy ñaõ coù saün; </a:t>
            </a:r>
          </a:p>
          <a:p>
            <a:pPr algn="just" eaLnBrk="1" fontAlgn="auto" hangingPunct="1">
              <a:lnSpc>
                <a:spcPct val="110000"/>
              </a:lnSpc>
              <a:spcAft>
                <a:spcPts val="0"/>
              </a:spcAft>
              <a:buFont typeface="Arial" pitchFamily="34" charset="0"/>
              <a:buChar char="•"/>
              <a:defRPr/>
            </a:pPr>
            <a:r>
              <a:rPr lang="en-US" sz="2500" b="1" smtClean="0">
                <a:solidFill>
                  <a:srgbClr val="0000CC"/>
                </a:solidFill>
                <a:latin typeface="VNI-Times" pitchFamily="2" charset="0"/>
              </a:rPr>
              <a:t>Taêng coâng suaát cuûa nhaø  maùy ñaùp öùng nhu caàu thò tröôøng;</a:t>
            </a:r>
          </a:p>
          <a:p>
            <a:pPr algn="just" eaLnBrk="1" fontAlgn="auto" hangingPunct="1">
              <a:lnSpc>
                <a:spcPct val="110000"/>
              </a:lnSpc>
              <a:spcAft>
                <a:spcPts val="0"/>
              </a:spcAft>
              <a:buFont typeface="Arial" pitchFamily="34" charset="0"/>
              <a:buChar char="•"/>
              <a:defRPr/>
            </a:pPr>
            <a:r>
              <a:rPr lang="en-US" sz="2500" b="1" smtClean="0">
                <a:solidFill>
                  <a:srgbClr val="0000CC"/>
                </a:solidFill>
                <a:latin typeface="VNI-Times" pitchFamily="2" charset="0"/>
              </a:rPr>
              <a:t>Moät qui trình coâng ngheä môùi phaùt trieãn töø nghieân cöùu trong phoøng thí nghieäm, qua giai ñoaïn saûn xuaát thöû (pilot) vaø  ñeán giai ñoaïn saûn xuaát thöông maïi. </a:t>
            </a:r>
          </a:p>
          <a:p>
            <a:pPr marL="0" indent="685800" algn="just" eaLnBrk="1" fontAlgn="auto" hangingPunct="1">
              <a:lnSpc>
                <a:spcPct val="110000"/>
              </a:lnSpc>
              <a:spcAft>
                <a:spcPts val="0"/>
              </a:spcAft>
              <a:buFont typeface="Wingdings" pitchFamily="2" charset="2"/>
              <a:buNone/>
              <a:defRPr/>
            </a:pPr>
            <a:r>
              <a:rPr lang="en-US" sz="2500" b="1" smtClean="0">
                <a:solidFill>
                  <a:srgbClr val="0000CC"/>
                </a:solidFill>
                <a:latin typeface="VNI-Times" pitchFamily="2" charset="0"/>
              </a:rPr>
              <a:t>Böôùc ñaàu tieân laø thieát keá qui trình coâng ngheä döôùi daïng sô ñoà khoái vaø lieät keâ caùc nhieäm vuï chính (muïc tieâu) vaø caùc raøng buoäc chính cuûa moãi coâng ñoaïn. </a:t>
            </a:r>
          </a:p>
          <a:p>
            <a:pPr marL="0" indent="685800" algn="just" eaLnBrk="1" fontAlgn="auto" hangingPunct="1">
              <a:lnSpc>
                <a:spcPct val="110000"/>
              </a:lnSpc>
              <a:spcAft>
                <a:spcPts val="0"/>
              </a:spcAft>
              <a:buFont typeface="Wingdings" pitchFamily="2" charset="2"/>
              <a:buNone/>
              <a:defRPr/>
            </a:pPr>
            <a:r>
              <a:rPr lang="en-US" sz="2500" b="1" smtClean="0">
                <a:solidFill>
                  <a:srgbClr val="0000CC"/>
                </a:solidFill>
                <a:latin typeface="VNI-Times" pitchFamily="2" charset="0"/>
              </a:rPr>
              <a:t>Kinh nghieäm cuaû ngöôøi kyõ sö seõ quyeát ñònh neân xem xeùt loaïi quaù trình vaø thieát bò naøo cho coâng ñoaïn ñoù.</a:t>
            </a:r>
          </a:p>
        </p:txBody>
      </p:sp>
      <p:sp>
        <p:nvSpPr>
          <p:cNvPr id="20482" name="Slide Number Placeholder 5"/>
          <p:cNvSpPr>
            <a:spLocks noGrp="1"/>
          </p:cNvSpPr>
          <p:nvPr>
            <p:ph type="sldNum" sz="quarter" idx="12"/>
          </p:nvPr>
        </p:nvSpPr>
        <p:spPr/>
        <p:txBody>
          <a:bodyPr/>
          <a:lstStyle/>
          <a:p>
            <a:pPr>
              <a:defRPr/>
            </a:pPr>
            <a:fld id="{6751E612-EB09-4E9A-8743-901FD3811F2E}" type="slidenum">
              <a:rPr lang="en-US"/>
              <a:pPr>
                <a:defRPr/>
              </a:pPr>
              <a:t>17</a:t>
            </a:fld>
            <a:endParaRPr lang="en-US"/>
          </a:p>
        </p:txBody>
      </p:sp>
    </p:spTree>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Grp="1" noChangeArrowheads="1"/>
          </p:cNvSpPr>
          <p:nvPr>
            <p:ph type="title"/>
          </p:nvPr>
        </p:nvSpPr>
        <p:spPr>
          <a:xfrm>
            <a:off x="457200" y="152400"/>
            <a:ext cx="8229600" cy="563563"/>
          </a:xfrm>
        </p:spPr>
        <p:txBody>
          <a:bodyPr/>
          <a:lstStyle/>
          <a:p>
            <a:pPr eaLnBrk="1" hangingPunct="1"/>
            <a:r>
              <a:rPr lang="en-US" sz="2800" i="1" smtClean="0">
                <a:solidFill>
                  <a:srgbClr val="800000"/>
                </a:solidFill>
                <a:latin typeface="VNI-Times" pitchFamily="2" charset="0"/>
              </a:rPr>
              <a:t>1.2.4. Löïa choïn</a:t>
            </a:r>
            <a:endParaRPr lang="en-US" smtClean="0"/>
          </a:p>
        </p:txBody>
      </p:sp>
      <p:sp>
        <p:nvSpPr>
          <p:cNvPr id="21508" name="Rectangle 3"/>
          <p:cNvSpPr>
            <a:spLocks noGrp="1" noChangeArrowheads="1"/>
          </p:cNvSpPr>
          <p:nvPr>
            <p:ph idx="1"/>
          </p:nvPr>
        </p:nvSpPr>
        <p:spPr>
          <a:xfrm>
            <a:off x="304800" y="838200"/>
            <a:ext cx="8534400" cy="5715000"/>
          </a:xfrm>
        </p:spPr>
        <p:txBody>
          <a:bodyPr rtlCol="0">
            <a:noAutofit/>
          </a:bodyPr>
          <a:lstStyle/>
          <a:p>
            <a:pPr marL="288925" indent="396875" algn="just" eaLnBrk="1" fontAlgn="auto" hangingPunct="1">
              <a:spcAft>
                <a:spcPts val="0"/>
              </a:spcAft>
              <a:buFont typeface="Wingdings" pitchFamily="2" charset="2"/>
              <a:buNone/>
              <a:defRPr/>
            </a:pPr>
            <a:r>
              <a:rPr lang="en-US" sz="2600" b="1" smtClean="0">
                <a:latin typeface="VNI-Times" pitchFamily="2" charset="0"/>
              </a:rPr>
              <a:t> Quaù trình löïa choïn, saøng loïc caùc giaûi phaùp qua caùc böôùc sau:</a:t>
            </a:r>
          </a:p>
          <a:p>
            <a:pPr algn="just" eaLnBrk="1" fontAlgn="auto" hangingPunct="1">
              <a:spcAft>
                <a:spcPts val="0"/>
              </a:spcAft>
              <a:buFont typeface="Arial" pitchFamily="34" charset="0"/>
              <a:buChar char="•"/>
              <a:defRPr/>
            </a:pPr>
            <a:r>
              <a:rPr lang="en-US" sz="2600" b="1" smtClean="0">
                <a:latin typeface="VNI-Times" pitchFamily="2" charset="0"/>
              </a:rPr>
              <a:t>Caùc baûn thieát keá coù theå tin caäy – ñaùp öùng caùc raøng buoäc beân ngoaøi</a:t>
            </a:r>
          </a:p>
          <a:p>
            <a:pPr algn="just" eaLnBrk="1" fontAlgn="auto" hangingPunct="1">
              <a:spcAft>
                <a:spcPts val="0"/>
              </a:spcAft>
              <a:buFont typeface="Arial" pitchFamily="34" charset="0"/>
              <a:buChar char="•"/>
              <a:defRPr/>
            </a:pPr>
            <a:r>
              <a:rPr lang="en-US" sz="2600" b="1" smtClean="0">
                <a:latin typeface="VNI-Times" pitchFamily="2" charset="0"/>
              </a:rPr>
              <a:t>Caùc baûn TK tin caäy ñöôïc (khaû thi) – ñaùp öùng caùc raøng buoäc beân trong</a:t>
            </a:r>
          </a:p>
          <a:p>
            <a:pPr algn="just" eaLnBrk="1" fontAlgn="auto" hangingPunct="1">
              <a:spcAft>
                <a:spcPts val="0"/>
              </a:spcAft>
              <a:buFont typeface="Arial" pitchFamily="34" charset="0"/>
              <a:buChar char="•"/>
              <a:defRPr/>
            </a:pPr>
            <a:r>
              <a:rPr lang="en-US" sz="2600" b="1" smtClean="0">
                <a:latin typeface="VNI-Times" pitchFamily="2" charset="0"/>
              </a:rPr>
              <a:t>Caùc baûn thieát keá coù theå thöïc hieän ñöôïc</a:t>
            </a:r>
          </a:p>
          <a:p>
            <a:pPr algn="just" eaLnBrk="1" fontAlgn="auto" hangingPunct="1">
              <a:spcAft>
                <a:spcPts val="0"/>
              </a:spcAft>
              <a:buFont typeface="Arial" pitchFamily="34" charset="0"/>
              <a:buChar char="•"/>
              <a:defRPr/>
            </a:pPr>
            <a:r>
              <a:rPr lang="en-US" sz="2600" b="1" smtClean="0">
                <a:solidFill>
                  <a:srgbClr val="990000"/>
                </a:solidFill>
                <a:latin typeface="VNI-Times" pitchFamily="2" charset="0"/>
              </a:rPr>
              <a:t>Baûn thieát keá toát nhaát (toái öu)</a:t>
            </a:r>
          </a:p>
          <a:p>
            <a:pPr indent="282575" algn="just" eaLnBrk="1" fontAlgn="auto" hangingPunct="1">
              <a:spcAft>
                <a:spcPts val="0"/>
              </a:spcAft>
              <a:buFont typeface="Wingdings" pitchFamily="2" charset="2"/>
              <a:buNone/>
              <a:defRPr/>
            </a:pPr>
            <a:r>
              <a:rPr lang="en-US" sz="2600" b="1" smtClean="0">
                <a:latin typeface="VNI-Times" pitchFamily="2" charset="0"/>
              </a:rPr>
              <a:t>     Trong giai ñoaïn saøng loïc ban ñaàu chæ caàn ñeán nhöõng bieän luaän kyõ thuaät thoâng thöôøng vaø caùc pheùp tính chi phí gaàn ñuùng. Ñeå löïa choïn ra ñöôïc moät baûn thieát keá toát nhaát töø nhöõng baûn thieát keá khaû thi caàn phaûi thieát keá vaø tính kinh teá chi tieát.</a:t>
            </a:r>
          </a:p>
        </p:txBody>
      </p:sp>
      <p:sp>
        <p:nvSpPr>
          <p:cNvPr id="21506" name="Slide Number Placeholder 5"/>
          <p:cNvSpPr>
            <a:spLocks noGrp="1"/>
          </p:cNvSpPr>
          <p:nvPr>
            <p:ph type="sldNum" sz="quarter" idx="12"/>
          </p:nvPr>
        </p:nvSpPr>
        <p:spPr/>
        <p:txBody>
          <a:bodyPr/>
          <a:lstStyle/>
          <a:p>
            <a:pPr>
              <a:defRPr/>
            </a:pPr>
            <a:fld id="{AB072902-A0D9-4B21-81AE-2E420DC8B0AD}" type="slidenum">
              <a:rPr lang="en-US"/>
              <a:pPr>
                <a:defRPr/>
              </a:pPr>
              <a:t>18</a:t>
            </a:fld>
            <a:endParaRPr lang="en-US"/>
          </a:p>
        </p:txBody>
      </p:sp>
    </p:spTree>
  </p:cSld>
  <p:clrMapOvr>
    <a:masterClrMapping/>
  </p:clrMapOvr>
  <p:transition>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p:cNvSpPr>
            <a:spLocks noGrp="1" noChangeArrowheads="1"/>
          </p:cNvSpPr>
          <p:nvPr>
            <p:ph type="title"/>
          </p:nvPr>
        </p:nvSpPr>
        <p:spPr>
          <a:xfrm>
            <a:off x="457200" y="274638"/>
            <a:ext cx="8458200" cy="1143000"/>
          </a:xfrm>
        </p:spPr>
        <p:txBody>
          <a:bodyPr/>
          <a:lstStyle/>
          <a:p>
            <a:pPr marL="342900" indent="-342900" eaLnBrk="1" hangingPunct="1">
              <a:spcBef>
                <a:spcPct val="20000"/>
              </a:spcBef>
            </a:pPr>
            <a:r>
              <a:rPr lang="en-US" sz="3200" b="1" smtClean="0">
                <a:solidFill>
                  <a:srgbClr val="990000"/>
                </a:solidFill>
                <a:latin typeface="VNI-Auchon" pitchFamily="2" charset="0"/>
              </a:rPr>
              <a:t>1.3. THIEÁT KEÁ NHAØ MAÙY VAØ CAÙC MOÁI LIEÂN HEÄ </a:t>
            </a:r>
            <a:br>
              <a:rPr lang="en-US" sz="3200" b="1" smtClean="0">
                <a:solidFill>
                  <a:srgbClr val="990000"/>
                </a:solidFill>
                <a:latin typeface="VNI-Auchon" pitchFamily="2" charset="0"/>
              </a:rPr>
            </a:br>
            <a:r>
              <a:rPr lang="en-US" sz="3200" b="1" smtClean="0">
                <a:solidFill>
                  <a:srgbClr val="990000"/>
                </a:solidFill>
                <a:latin typeface="VNI-Auchon" pitchFamily="2" charset="0"/>
              </a:rPr>
              <a:t>VÔÙI KINH DOANH</a:t>
            </a:r>
          </a:p>
        </p:txBody>
      </p:sp>
      <p:sp>
        <p:nvSpPr>
          <p:cNvPr id="22532" name="Rectangle 3"/>
          <p:cNvSpPr>
            <a:spLocks noGrp="1" noChangeArrowheads="1"/>
          </p:cNvSpPr>
          <p:nvPr>
            <p:ph idx="1"/>
          </p:nvPr>
        </p:nvSpPr>
        <p:spPr>
          <a:xfrm>
            <a:off x="533400" y="1524000"/>
            <a:ext cx="8229600" cy="5029200"/>
          </a:xfrm>
        </p:spPr>
        <p:txBody>
          <a:bodyPr rtlCol="0">
            <a:noAutofit/>
          </a:bodyPr>
          <a:lstStyle/>
          <a:p>
            <a:pPr indent="631825" algn="just" eaLnBrk="1" fontAlgn="auto" hangingPunct="1">
              <a:spcAft>
                <a:spcPts val="0"/>
              </a:spcAft>
              <a:buFont typeface="Wingdings" pitchFamily="2" charset="2"/>
              <a:buNone/>
              <a:defRPr/>
            </a:pPr>
            <a:r>
              <a:rPr lang="en-US" sz="2600" b="1" smtClean="0">
                <a:solidFill>
                  <a:srgbClr val="800000"/>
                </a:solidFill>
                <a:latin typeface="VNI-Times" pitchFamily="2" charset="0"/>
              </a:rPr>
              <a:t>Muïc ñích cô baûn cuûa TKNM cuoái cuøng vaãn laø baùn ñöôïc nhieàu saûn phaåm  hôn vaø thu ñöôïc nhieàu lôïi nhuaän hôn baèng caùch:</a:t>
            </a:r>
          </a:p>
          <a:p>
            <a:pPr algn="just" eaLnBrk="1" fontAlgn="auto" hangingPunct="1">
              <a:spcAft>
                <a:spcPts val="0"/>
              </a:spcAft>
              <a:buFont typeface="Arial" pitchFamily="34" charset="0"/>
              <a:buChar char="•"/>
              <a:defRPr/>
            </a:pPr>
            <a:r>
              <a:rPr lang="en-US" sz="2600" b="1" smtClean="0">
                <a:solidFill>
                  <a:srgbClr val="0000CC"/>
                </a:solidFill>
                <a:latin typeface="VNI-Times" pitchFamily="2" charset="0"/>
              </a:rPr>
              <a:t>giöõ cho saûn phaåm vaø daây chuyeàn saûn xuaát luoân coù öu theá caïnh tranh;</a:t>
            </a:r>
          </a:p>
          <a:p>
            <a:pPr algn="just" eaLnBrk="1" fontAlgn="auto" hangingPunct="1">
              <a:spcAft>
                <a:spcPts val="0"/>
              </a:spcAft>
              <a:buFont typeface="Arial" pitchFamily="34" charset="0"/>
              <a:buChar char="•"/>
              <a:defRPr/>
            </a:pPr>
            <a:r>
              <a:rPr lang="en-US" sz="2600" b="1" smtClean="0">
                <a:solidFill>
                  <a:srgbClr val="0000CC"/>
                </a:solidFill>
                <a:latin typeface="VNI-Times" pitchFamily="2" charset="0"/>
              </a:rPr>
              <a:t>ña daïng hoaù daây chuyeàn SX ñeå ñaùp öùng nhu caàu thò tröôøng;</a:t>
            </a:r>
          </a:p>
          <a:p>
            <a:pPr algn="just" eaLnBrk="1" fontAlgn="auto" hangingPunct="1">
              <a:spcAft>
                <a:spcPts val="0"/>
              </a:spcAft>
              <a:buFont typeface="Arial" pitchFamily="34" charset="0"/>
              <a:buChar char="•"/>
              <a:defRPr/>
            </a:pPr>
            <a:r>
              <a:rPr lang="en-US" sz="2600" b="1" smtClean="0">
                <a:solidFill>
                  <a:srgbClr val="0000CC"/>
                </a:solidFill>
                <a:latin typeface="VNI-Times" pitchFamily="2" charset="0"/>
              </a:rPr>
              <a:t>caûi tieán hay thay ñoåi SP khi thaáy lôïi nhuaän coù xu höôùng giaûm vì thò tröôøng ñaõ baûo hoaø;</a:t>
            </a:r>
          </a:p>
          <a:p>
            <a:pPr algn="just" eaLnBrk="1" fontAlgn="auto" hangingPunct="1">
              <a:spcAft>
                <a:spcPts val="0"/>
              </a:spcAft>
              <a:buFont typeface="Arial" pitchFamily="34" charset="0"/>
              <a:buChar char="•"/>
              <a:defRPr/>
            </a:pPr>
            <a:r>
              <a:rPr lang="en-US" sz="2600" b="1" smtClean="0">
                <a:solidFill>
                  <a:srgbClr val="0000CC"/>
                </a:solidFill>
                <a:latin typeface="VNI-Times" pitchFamily="2" charset="0"/>
              </a:rPr>
              <a:t>taän duïng ñeå thu lôïi töø saûn phaåm phuï hay taùi cheá saûn phaåm pheá thaûi.</a:t>
            </a:r>
          </a:p>
        </p:txBody>
      </p:sp>
      <p:sp>
        <p:nvSpPr>
          <p:cNvPr id="22530" name="Slide Number Placeholder 5"/>
          <p:cNvSpPr>
            <a:spLocks noGrp="1"/>
          </p:cNvSpPr>
          <p:nvPr>
            <p:ph type="sldNum" sz="quarter" idx="12"/>
          </p:nvPr>
        </p:nvSpPr>
        <p:spPr/>
        <p:txBody>
          <a:bodyPr/>
          <a:lstStyle/>
          <a:p>
            <a:pPr>
              <a:defRPr/>
            </a:pPr>
            <a:fld id="{7FB6B276-24AE-4A41-A398-3B6CC9A14F36}" type="slidenum">
              <a:rPr lang="en-US"/>
              <a:pPr>
                <a:defRPr/>
              </a:pPr>
              <a:t>19</a:t>
            </a:fld>
            <a:endParaRPr lang="en-US"/>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AutoShape 6"/>
          <p:cNvSpPr>
            <a:spLocks noGrp="1" noChangeArrowheads="1"/>
          </p:cNvSpPr>
          <p:nvPr>
            <p:ph type="title"/>
          </p:nvPr>
        </p:nvSpPr>
        <p:spPr>
          <a:xfrm>
            <a:off x="762000" y="762000"/>
            <a:ext cx="7924800" cy="609600"/>
          </a:xfrm>
        </p:spPr>
        <p:txBody>
          <a:bodyPr rtlCol="0">
            <a:normAutofit fontScale="90000"/>
          </a:bodyPr>
          <a:lstStyle/>
          <a:p>
            <a:pPr eaLnBrk="1" fontAlgn="auto" hangingPunct="1">
              <a:spcAft>
                <a:spcPts val="0"/>
              </a:spcAft>
              <a:defRPr/>
            </a:pPr>
            <a:r>
              <a:rPr lang="en-US" smtClean="0">
                <a:latin typeface="VNI-Auchon" pitchFamily="2" charset="0"/>
              </a:rPr>
              <a:t>Muïc luïc</a:t>
            </a:r>
          </a:p>
        </p:txBody>
      </p:sp>
      <p:sp>
        <p:nvSpPr>
          <p:cNvPr id="3075" name="Rectangle 7"/>
          <p:cNvSpPr>
            <a:spLocks noGrp="1" noChangeArrowheads="1"/>
          </p:cNvSpPr>
          <p:nvPr>
            <p:ph idx="1"/>
          </p:nvPr>
        </p:nvSpPr>
        <p:spPr>
          <a:xfrm>
            <a:off x="762000" y="1752600"/>
            <a:ext cx="8077200" cy="4648200"/>
          </a:xfrm>
        </p:spPr>
        <p:txBody>
          <a:bodyPr/>
          <a:lstStyle/>
          <a:p>
            <a:pPr eaLnBrk="1" hangingPunct="1">
              <a:buFont typeface="Wingdings" pitchFamily="2" charset="2"/>
              <a:buNone/>
            </a:pPr>
            <a:r>
              <a:rPr lang="en-US" sz="2600" b="1" smtClean="0">
                <a:solidFill>
                  <a:srgbClr val="0000CC"/>
                </a:solidFill>
                <a:latin typeface="VNI-Times" pitchFamily="2" charset="0"/>
              </a:rPr>
              <a:t>Chöông 1: Giôùi thieäu moân hoïc</a:t>
            </a:r>
          </a:p>
          <a:p>
            <a:pPr eaLnBrk="1" hangingPunct="1">
              <a:buFont typeface="Wingdings" pitchFamily="2" charset="2"/>
              <a:buNone/>
            </a:pPr>
            <a:r>
              <a:rPr lang="en-US" sz="2600" b="1" smtClean="0">
                <a:solidFill>
                  <a:srgbClr val="0000CC"/>
                </a:solidFill>
                <a:latin typeface="VNI-Times" pitchFamily="2" charset="0"/>
              </a:rPr>
              <a:t>Chöông 2: Trieãn khai döï aùn </a:t>
            </a:r>
            <a:r>
              <a:rPr lang="en-US" sz="2600" b="1" smtClean="0">
                <a:solidFill>
                  <a:srgbClr val="800000"/>
                </a:solidFill>
                <a:latin typeface="VNI-Times" pitchFamily="2" charset="0"/>
              </a:rPr>
              <a:t>(Project Development)</a:t>
            </a:r>
          </a:p>
          <a:p>
            <a:pPr eaLnBrk="1" hangingPunct="1">
              <a:buFont typeface="Wingdings" pitchFamily="2" charset="2"/>
              <a:buNone/>
            </a:pPr>
            <a:r>
              <a:rPr lang="en-US" sz="2600" b="1" smtClean="0">
                <a:solidFill>
                  <a:srgbClr val="0000CC"/>
                </a:solidFill>
                <a:latin typeface="VNI-Times" pitchFamily="2" charset="0"/>
              </a:rPr>
              <a:t>Chöông 3: Thieát keá quy trình </a:t>
            </a:r>
            <a:r>
              <a:rPr lang="en-US" sz="2600" b="1" smtClean="0">
                <a:solidFill>
                  <a:srgbClr val="800000"/>
                </a:solidFill>
                <a:latin typeface="VNI-Times" pitchFamily="2" charset="0"/>
              </a:rPr>
              <a:t>(Process Design)</a:t>
            </a:r>
          </a:p>
          <a:p>
            <a:pPr eaLnBrk="1" hangingPunct="1">
              <a:buFont typeface="Wingdings" pitchFamily="2" charset="2"/>
              <a:buNone/>
            </a:pPr>
            <a:r>
              <a:rPr lang="en-US" sz="2600" b="1" smtClean="0">
                <a:solidFill>
                  <a:srgbClr val="0000CC"/>
                </a:solidFill>
                <a:latin typeface="VNI-Times" pitchFamily="2" charset="0"/>
              </a:rPr>
              <a:t>Chöông 4: Löïa choïn thieát bò vaø vaät lieäu cheá taïo </a:t>
            </a:r>
            <a:r>
              <a:rPr lang="en-US" sz="2600" b="1" smtClean="0">
                <a:solidFill>
                  <a:srgbClr val="800000"/>
                </a:solidFill>
                <a:latin typeface="VNI-Times" pitchFamily="2" charset="0"/>
              </a:rPr>
              <a:t>(Equipment Selection &amp; Materials of Construction)</a:t>
            </a:r>
          </a:p>
          <a:p>
            <a:pPr eaLnBrk="1" hangingPunct="1">
              <a:buFont typeface="Wingdings" pitchFamily="2" charset="2"/>
              <a:buNone/>
            </a:pPr>
            <a:r>
              <a:rPr lang="en-US" sz="2600" b="1" smtClean="0">
                <a:solidFill>
                  <a:srgbClr val="0000CC"/>
                </a:solidFill>
                <a:latin typeface="VNI-Times" pitchFamily="2" charset="0"/>
              </a:rPr>
              <a:t>Chöông 5: Caùc tieäân nghi hoã trôï saûn xuaát </a:t>
            </a:r>
            <a:r>
              <a:rPr lang="en-US" sz="2600" b="1" smtClean="0">
                <a:solidFill>
                  <a:srgbClr val="800000"/>
                </a:solidFill>
                <a:latin typeface="VNI-Times" pitchFamily="2" charset="0"/>
              </a:rPr>
              <a:t>(Utilities)</a:t>
            </a:r>
          </a:p>
          <a:p>
            <a:pPr eaLnBrk="1" hangingPunct="1">
              <a:buFont typeface="Wingdings" pitchFamily="2" charset="2"/>
              <a:buNone/>
            </a:pPr>
            <a:r>
              <a:rPr lang="en-US" sz="2600" b="1" smtClean="0">
                <a:solidFill>
                  <a:srgbClr val="0000CC"/>
                </a:solidFill>
                <a:latin typeface="VNI-Times" pitchFamily="2" charset="0"/>
              </a:rPr>
              <a:t>Chöông 6: Löïa choïn ñòa ñieåm xaây döïng nhaø maùy</a:t>
            </a:r>
          </a:p>
          <a:p>
            <a:pPr eaLnBrk="1" hangingPunct="1">
              <a:buFont typeface="Wingdings" pitchFamily="2" charset="2"/>
              <a:buNone/>
            </a:pPr>
            <a:r>
              <a:rPr lang="en-US" sz="2600" b="1" smtClean="0">
                <a:solidFill>
                  <a:srgbClr val="0000CC"/>
                </a:solidFill>
                <a:latin typeface="VNI-Times" pitchFamily="2" charset="0"/>
              </a:rPr>
              <a:t>Chöông 7: Xaây döïng nhaø maùy</a:t>
            </a:r>
          </a:p>
          <a:p>
            <a:pPr eaLnBrk="1" hangingPunct="1">
              <a:buFont typeface="Wingdings" pitchFamily="2" charset="2"/>
              <a:buNone/>
            </a:pPr>
            <a:r>
              <a:rPr lang="en-US" sz="2600" b="1" smtClean="0">
                <a:solidFill>
                  <a:srgbClr val="0000CC"/>
                </a:solidFill>
                <a:latin typeface="VNI-Times" pitchFamily="2" charset="0"/>
              </a:rPr>
              <a:t>Chöông 8: Tính kinh teá döï aùn</a:t>
            </a:r>
          </a:p>
          <a:p>
            <a:pPr eaLnBrk="1" hangingPunct="1">
              <a:buFont typeface="Wingdings" pitchFamily="2" charset="2"/>
              <a:buNone/>
            </a:pPr>
            <a:endParaRPr lang="en-US" sz="2400" b="1" smtClean="0">
              <a:solidFill>
                <a:srgbClr val="0000CC"/>
              </a:solidFill>
              <a:latin typeface="VNI-Times" pitchFamily="2" charset="0"/>
            </a:endParaRPr>
          </a:p>
        </p:txBody>
      </p:sp>
      <p:sp>
        <p:nvSpPr>
          <p:cNvPr id="4098" name="Slide Number Placeholder 5"/>
          <p:cNvSpPr>
            <a:spLocks noGrp="1"/>
          </p:cNvSpPr>
          <p:nvPr>
            <p:ph type="sldNum" sz="quarter" idx="12"/>
          </p:nvPr>
        </p:nvSpPr>
        <p:spPr/>
        <p:txBody>
          <a:bodyPr/>
          <a:lstStyle/>
          <a:p>
            <a:pPr>
              <a:defRPr/>
            </a:pPr>
            <a:fld id="{C2E0D90F-5DF7-41EF-8D86-3C539D78396D}" type="slidenum">
              <a:rPr lang="en-US"/>
              <a:pPr>
                <a:defRPr/>
              </a:pPr>
              <a:t>2</a:t>
            </a:fld>
            <a:endParaRPr lang="en-US"/>
          </a:p>
        </p:txBody>
      </p:sp>
    </p:spTree>
  </p:cSld>
  <p:clrMapOvr>
    <a:masterClrMapping/>
  </p:clrMapOvr>
  <p:transition>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p:cNvSpPr>
            <a:spLocks noGrp="1" noChangeArrowheads="1"/>
          </p:cNvSpPr>
          <p:nvPr>
            <p:ph type="title"/>
          </p:nvPr>
        </p:nvSpPr>
        <p:spPr/>
        <p:txBody>
          <a:bodyPr/>
          <a:lstStyle/>
          <a:p>
            <a:pPr marL="342900" indent="-342900" eaLnBrk="1" hangingPunct="1">
              <a:spcBef>
                <a:spcPct val="20000"/>
              </a:spcBef>
            </a:pPr>
            <a:r>
              <a:rPr lang="en-US" sz="3200" b="1" smtClean="0">
                <a:solidFill>
                  <a:srgbClr val="990000"/>
                </a:solidFill>
                <a:latin typeface="VNI-Auchon" pitchFamily="2" charset="0"/>
              </a:rPr>
              <a:t>1.4. CAÁU TRUÙC CUÛA MOÄT QUI TRÌNH </a:t>
            </a:r>
            <a:br>
              <a:rPr lang="en-US" sz="3200" b="1" smtClean="0">
                <a:solidFill>
                  <a:srgbClr val="990000"/>
                </a:solidFill>
                <a:latin typeface="VNI-Auchon" pitchFamily="2" charset="0"/>
              </a:rPr>
            </a:br>
            <a:r>
              <a:rPr lang="en-US" sz="3200" b="1" smtClean="0">
                <a:solidFill>
                  <a:srgbClr val="990000"/>
                </a:solidFill>
                <a:latin typeface="VNI-Auchon" pitchFamily="2" charset="0"/>
              </a:rPr>
              <a:t>SAÛN XUAÁT HOAÙ HOÏC</a:t>
            </a:r>
          </a:p>
        </p:txBody>
      </p:sp>
      <p:sp>
        <p:nvSpPr>
          <p:cNvPr id="23554" name="Slide Number Placeholder 5"/>
          <p:cNvSpPr>
            <a:spLocks noGrp="1"/>
          </p:cNvSpPr>
          <p:nvPr>
            <p:ph type="sldNum" sz="quarter" idx="12"/>
          </p:nvPr>
        </p:nvSpPr>
        <p:spPr>
          <a:xfrm>
            <a:off x="6702425" y="6356350"/>
            <a:ext cx="2133600" cy="365125"/>
          </a:xfrm>
        </p:spPr>
        <p:txBody>
          <a:bodyPr/>
          <a:lstStyle/>
          <a:p>
            <a:pPr>
              <a:defRPr/>
            </a:pPr>
            <a:fld id="{0B30C30E-1DFF-4232-A8DC-1B579C771B40}" type="slidenum">
              <a:rPr lang="en-US"/>
              <a:pPr>
                <a:defRPr/>
              </a:pPr>
              <a:t>20</a:t>
            </a:fld>
            <a:endParaRPr lang="en-US"/>
          </a:p>
        </p:txBody>
      </p:sp>
      <p:sp>
        <p:nvSpPr>
          <p:cNvPr id="21508" name="Text Box 23"/>
          <p:cNvSpPr txBox="1">
            <a:spLocks noChangeArrowheads="1"/>
          </p:cNvSpPr>
          <p:nvPr/>
        </p:nvSpPr>
        <p:spPr bwMode="auto">
          <a:xfrm>
            <a:off x="149225" y="3505200"/>
            <a:ext cx="1066800" cy="990600"/>
          </a:xfrm>
          <a:prstGeom prst="rect">
            <a:avLst/>
          </a:prstGeom>
          <a:solidFill>
            <a:srgbClr val="FFFFFF"/>
          </a:solidFill>
          <a:ln w="28575">
            <a:solidFill>
              <a:srgbClr val="0000CC"/>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eaLnBrk="1" hangingPunct="1"/>
            <a:r>
              <a:rPr lang="en-US" sz="2000" b="1">
                <a:solidFill>
                  <a:srgbClr val="0000CC"/>
                </a:solidFill>
                <a:latin typeface="VNI-Times" pitchFamily="2" charset="0"/>
                <a:cs typeface="Times New Roman" pitchFamily="18" charset="0"/>
              </a:rPr>
              <a:t>Kho nguyeân lieäu</a:t>
            </a:r>
            <a:endParaRPr lang="en-US" sz="2000" b="1">
              <a:solidFill>
                <a:srgbClr val="0000CC"/>
              </a:solidFill>
            </a:endParaRPr>
          </a:p>
        </p:txBody>
      </p:sp>
      <p:sp>
        <p:nvSpPr>
          <p:cNvPr id="21509" name="Text Box 22"/>
          <p:cNvSpPr txBox="1">
            <a:spLocks noChangeArrowheads="1"/>
          </p:cNvSpPr>
          <p:nvPr/>
        </p:nvSpPr>
        <p:spPr bwMode="auto">
          <a:xfrm>
            <a:off x="1520825" y="3581400"/>
            <a:ext cx="1524000" cy="838200"/>
          </a:xfrm>
          <a:prstGeom prst="rect">
            <a:avLst/>
          </a:prstGeom>
          <a:solidFill>
            <a:srgbClr val="FFFFFF"/>
          </a:solidFill>
          <a:ln w="28575">
            <a:solidFill>
              <a:srgbClr val="0000CC"/>
            </a:solidFill>
            <a:miter lim="800000"/>
            <a:headEnd/>
            <a:tailEnd/>
          </a:ln>
        </p:spPr>
        <p:txBody>
          <a:bodyPr/>
          <a:lstStyle>
            <a:lvl1pPr>
              <a:tabLst>
                <a:tab pos="457200" algn="r"/>
                <a:tab pos="2743200" algn="ctr"/>
                <a:tab pos="5486400" algn="r"/>
              </a:tabLst>
              <a:defRPr>
                <a:solidFill>
                  <a:schemeClr val="tx1"/>
                </a:solidFill>
                <a:latin typeface="Verdana" pitchFamily="34" charset="0"/>
              </a:defRPr>
            </a:lvl1pPr>
            <a:lvl2pPr marL="742950" indent="-285750">
              <a:tabLst>
                <a:tab pos="457200" algn="r"/>
                <a:tab pos="2743200" algn="ctr"/>
                <a:tab pos="5486400" algn="r"/>
              </a:tabLst>
              <a:defRPr>
                <a:solidFill>
                  <a:schemeClr val="tx1"/>
                </a:solidFill>
                <a:latin typeface="Verdana" pitchFamily="34" charset="0"/>
              </a:defRPr>
            </a:lvl2pPr>
            <a:lvl3pPr marL="1143000" indent="-228600">
              <a:tabLst>
                <a:tab pos="457200" algn="r"/>
                <a:tab pos="2743200" algn="ctr"/>
                <a:tab pos="5486400" algn="r"/>
              </a:tabLst>
              <a:defRPr>
                <a:solidFill>
                  <a:schemeClr val="tx1"/>
                </a:solidFill>
                <a:latin typeface="Verdana" pitchFamily="34" charset="0"/>
              </a:defRPr>
            </a:lvl3pPr>
            <a:lvl4pPr marL="1600200" indent="-228600">
              <a:tabLst>
                <a:tab pos="457200" algn="r"/>
                <a:tab pos="2743200" algn="ctr"/>
                <a:tab pos="5486400" algn="r"/>
              </a:tabLst>
              <a:defRPr>
                <a:solidFill>
                  <a:schemeClr val="tx1"/>
                </a:solidFill>
                <a:latin typeface="Verdana" pitchFamily="34" charset="0"/>
              </a:defRPr>
            </a:lvl4pPr>
            <a:lvl5pPr marL="2057400" indent="-228600">
              <a:tabLst>
                <a:tab pos="457200" algn="r"/>
                <a:tab pos="2743200" algn="ctr"/>
                <a:tab pos="5486400" algn="r"/>
              </a:tabLst>
              <a:defRPr>
                <a:solidFill>
                  <a:schemeClr val="tx1"/>
                </a:solidFill>
                <a:latin typeface="Verdana" pitchFamily="34" charset="0"/>
              </a:defRPr>
            </a:lvl5pPr>
            <a:lvl6pPr marL="2514600" indent="-228600" eaLnBrk="0" fontAlgn="base" hangingPunct="0">
              <a:spcBef>
                <a:spcPct val="0"/>
              </a:spcBef>
              <a:spcAft>
                <a:spcPct val="0"/>
              </a:spcAft>
              <a:tabLst>
                <a:tab pos="457200" algn="r"/>
                <a:tab pos="2743200" algn="ctr"/>
                <a:tab pos="5486400" algn="r"/>
              </a:tabLst>
              <a:defRPr>
                <a:solidFill>
                  <a:schemeClr val="tx1"/>
                </a:solidFill>
                <a:latin typeface="Verdana" pitchFamily="34" charset="0"/>
              </a:defRPr>
            </a:lvl6pPr>
            <a:lvl7pPr marL="2971800" indent="-228600" eaLnBrk="0" fontAlgn="base" hangingPunct="0">
              <a:spcBef>
                <a:spcPct val="0"/>
              </a:spcBef>
              <a:spcAft>
                <a:spcPct val="0"/>
              </a:spcAft>
              <a:tabLst>
                <a:tab pos="457200" algn="r"/>
                <a:tab pos="2743200" algn="ctr"/>
                <a:tab pos="5486400" algn="r"/>
              </a:tabLst>
              <a:defRPr>
                <a:solidFill>
                  <a:schemeClr val="tx1"/>
                </a:solidFill>
                <a:latin typeface="Verdana" pitchFamily="34" charset="0"/>
              </a:defRPr>
            </a:lvl7pPr>
            <a:lvl8pPr marL="3429000" indent="-228600" eaLnBrk="0" fontAlgn="base" hangingPunct="0">
              <a:spcBef>
                <a:spcPct val="0"/>
              </a:spcBef>
              <a:spcAft>
                <a:spcPct val="0"/>
              </a:spcAft>
              <a:tabLst>
                <a:tab pos="457200" algn="r"/>
                <a:tab pos="2743200" algn="ctr"/>
                <a:tab pos="5486400" algn="r"/>
              </a:tabLst>
              <a:defRPr>
                <a:solidFill>
                  <a:schemeClr val="tx1"/>
                </a:solidFill>
                <a:latin typeface="Verdana" pitchFamily="34" charset="0"/>
              </a:defRPr>
            </a:lvl8pPr>
            <a:lvl9pPr marL="3886200" indent="-228600" eaLnBrk="0" fontAlgn="base" hangingPunct="0">
              <a:spcBef>
                <a:spcPct val="0"/>
              </a:spcBef>
              <a:spcAft>
                <a:spcPct val="0"/>
              </a:spcAft>
              <a:tabLst>
                <a:tab pos="457200" algn="r"/>
                <a:tab pos="2743200" algn="ctr"/>
                <a:tab pos="5486400" algn="r"/>
              </a:tabLst>
              <a:defRPr>
                <a:solidFill>
                  <a:schemeClr val="tx1"/>
                </a:solidFill>
                <a:latin typeface="Verdana" pitchFamily="34" charset="0"/>
              </a:defRPr>
            </a:lvl9pPr>
          </a:lstStyle>
          <a:p>
            <a:pPr algn="ctr" eaLnBrk="1" hangingPunct="1"/>
            <a:r>
              <a:rPr lang="en-US" sz="2000" b="1">
                <a:solidFill>
                  <a:srgbClr val="0000CC"/>
                </a:solidFill>
                <a:latin typeface="VNI-Times" pitchFamily="2" charset="0"/>
                <a:cs typeface="Times New Roman" pitchFamily="18" charset="0"/>
              </a:rPr>
              <a:t>Chuaån bò nguyeân lieäu</a:t>
            </a:r>
            <a:endParaRPr lang="en-US" sz="2000" b="1">
              <a:solidFill>
                <a:srgbClr val="0000CC"/>
              </a:solidFill>
            </a:endParaRPr>
          </a:p>
        </p:txBody>
      </p:sp>
      <p:sp>
        <p:nvSpPr>
          <p:cNvPr id="21510" name="Text Box 21"/>
          <p:cNvSpPr txBox="1">
            <a:spLocks noChangeArrowheads="1"/>
          </p:cNvSpPr>
          <p:nvPr/>
        </p:nvSpPr>
        <p:spPr bwMode="auto">
          <a:xfrm>
            <a:off x="3349625" y="3657600"/>
            <a:ext cx="1371600" cy="685800"/>
          </a:xfrm>
          <a:prstGeom prst="rect">
            <a:avLst/>
          </a:prstGeom>
          <a:solidFill>
            <a:srgbClr val="FFFFFF"/>
          </a:solidFill>
          <a:ln w="28575">
            <a:solidFill>
              <a:srgbClr val="0000CC"/>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en-US" sz="2000" b="1">
                <a:solidFill>
                  <a:srgbClr val="0000CC"/>
                </a:solidFill>
                <a:latin typeface="VNI-Times" pitchFamily="2" charset="0"/>
                <a:cs typeface="Times New Roman" pitchFamily="18" charset="0"/>
              </a:rPr>
              <a:t>Phaûn öùng hoaù&amp;sinh</a:t>
            </a:r>
            <a:endParaRPr lang="en-US" sz="2000" b="1">
              <a:solidFill>
                <a:srgbClr val="0000CC"/>
              </a:solidFill>
            </a:endParaRPr>
          </a:p>
        </p:txBody>
      </p:sp>
      <p:sp>
        <p:nvSpPr>
          <p:cNvPr id="21511" name="Text Box 20"/>
          <p:cNvSpPr txBox="1">
            <a:spLocks noChangeArrowheads="1"/>
          </p:cNvSpPr>
          <p:nvPr/>
        </p:nvSpPr>
        <p:spPr bwMode="auto">
          <a:xfrm>
            <a:off x="5026025" y="3657600"/>
            <a:ext cx="1066800" cy="685800"/>
          </a:xfrm>
          <a:prstGeom prst="rect">
            <a:avLst/>
          </a:prstGeom>
          <a:solidFill>
            <a:srgbClr val="FFFFFF"/>
          </a:solidFill>
          <a:ln w="28575">
            <a:solidFill>
              <a:srgbClr val="0000CC"/>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eaLnBrk="1" hangingPunct="1"/>
            <a:r>
              <a:rPr lang="en-US" sz="2000" b="1">
                <a:solidFill>
                  <a:srgbClr val="0000CC"/>
                </a:solidFill>
                <a:latin typeface="VNI-Times" pitchFamily="2" charset="0"/>
                <a:cs typeface="Times New Roman" pitchFamily="18" charset="0"/>
              </a:rPr>
              <a:t>Phaân rieâng</a:t>
            </a:r>
            <a:endParaRPr lang="en-US" sz="2000" b="1">
              <a:solidFill>
                <a:srgbClr val="0000CC"/>
              </a:solidFill>
            </a:endParaRPr>
          </a:p>
        </p:txBody>
      </p:sp>
      <p:sp>
        <p:nvSpPr>
          <p:cNvPr id="21512" name="Text Box 16"/>
          <p:cNvSpPr txBox="1">
            <a:spLocks noChangeArrowheads="1"/>
          </p:cNvSpPr>
          <p:nvPr/>
        </p:nvSpPr>
        <p:spPr bwMode="auto">
          <a:xfrm>
            <a:off x="6397625" y="3657600"/>
            <a:ext cx="1295400" cy="685800"/>
          </a:xfrm>
          <a:prstGeom prst="rect">
            <a:avLst/>
          </a:prstGeom>
          <a:solidFill>
            <a:srgbClr val="FFFFFF"/>
          </a:solidFill>
          <a:ln w="28575">
            <a:solidFill>
              <a:srgbClr val="0000CC"/>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en-US" sz="2000" b="1">
                <a:solidFill>
                  <a:srgbClr val="0000CC"/>
                </a:solidFill>
                <a:latin typeface="VNI-Times" pitchFamily="2" charset="0"/>
                <a:cs typeface="Times New Roman" pitchFamily="18" charset="0"/>
              </a:rPr>
              <a:t>Tinh cheá saûn phaåm</a:t>
            </a:r>
            <a:endParaRPr lang="en-US" sz="2000" b="1">
              <a:solidFill>
                <a:srgbClr val="0000CC"/>
              </a:solidFill>
            </a:endParaRPr>
          </a:p>
        </p:txBody>
      </p:sp>
      <p:sp>
        <p:nvSpPr>
          <p:cNvPr id="21513" name="Text Box 14"/>
          <p:cNvSpPr txBox="1">
            <a:spLocks noChangeArrowheads="1"/>
          </p:cNvSpPr>
          <p:nvPr/>
        </p:nvSpPr>
        <p:spPr bwMode="auto">
          <a:xfrm>
            <a:off x="7997825" y="3505200"/>
            <a:ext cx="914400" cy="914400"/>
          </a:xfrm>
          <a:prstGeom prst="rect">
            <a:avLst/>
          </a:prstGeom>
          <a:solidFill>
            <a:srgbClr val="FFFFFF"/>
          </a:solidFill>
          <a:ln w="28575">
            <a:solidFill>
              <a:srgbClr val="0000CC"/>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eaLnBrk="1" hangingPunct="1"/>
            <a:r>
              <a:rPr lang="en-US" b="1">
                <a:solidFill>
                  <a:srgbClr val="0000CC"/>
                </a:solidFill>
                <a:latin typeface="VNI-Times" pitchFamily="2" charset="0"/>
                <a:cs typeface="Times New Roman" pitchFamily="18" charset="0"/>
              </a:rPr>
              <a:t>Kho saûn phaåm</a:t>
            </a:r>
            <a:endParaRPr lang="en-US" b="1">
              <a:solidFill>
                <a:srgbClr val="0000CC"/>
              </a:solidFill>
            </a:endParaRPr>
          </a:p>
        </p:txBody>
      </p:sp>
      <p:sp>
        <p:nvSpPr>
          <p:cNvPr id="21514" name="Text Box 7"/>
          <p:cNvSpPr txBox="1">
            <a:spLocks noChangeArrowheads="1"/>
          </p:cNvSpPr>
          <p:nvPr/>
        </p:nvSpPr>
        <p:spPr bwMode="auto">
          <a:xfrm>
            <a:off x="7845425" y="2743200"/>
            <a:ext cx="1295400" cy="533400"/>
          </a:xfrm>
          <a:prstGeom prst="rect">
            <a:avLst/>
          </a:prstGeom>
          <a:solidFill>
            <a:srgbClr val="FFFFFF"/>
          </a:solidFill>
          <a:ln w="9525">
            <a:solidFill>
              <a:srgbClr val="FFFFFF"/>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en-US" b="1">
                <a:solidFill>
                  <a:srgbClr val="800000"/>
                </a:solidFill>
                <a:latin typeface="VNI-Times" pitchFamily="2" charset="0"/>
                <a:cs typeface="Times New Roman" pitchFamily="18" charset="0"/>
              </a:rPr>
              <a:t>Chaát thaûi</a:t>
            </a:r>
            <a:endParaRPr lang="en-US" b="1">
              <a:solidFill>
                <a:srgbClr val="800000"/>
              </a:solidFill>
            </a:endParaRPr>
          </a:p>
        </p:txBody>
      </p:sp>
      <p:sp>
        <p:nvSpPr>
          <p:cNvPr id="21515" name="Rectangle 24"/>
          <p:cNvSpPr>
            <a:spLocks noChangeArrowheads="1"/>
          </p:cNvSpPr>
          <p:nvPr/>
        </p:nvSpPr>
        <p:spPr bwMode="auto">
          <a:xfrm>
            <a:off x="152400" y="29114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p>
        </p:txBody>
      </p:sp>
      <p:sp>
        <p:nvSpPr>
          <p:cNvPr id="21516" name="Line 34"/>
          <p:cNvSpPr>
            <a:spLocks noChangeShapeType="1"/>
          </p:cNvSpPr>
          <p:nvPr/>
        </p:nvSpPr>
        <p:spPr bwMode="auto">
          <a:xfrm flipV="1">
            <a:off x="5940425" y="3124200"/>
            <a:ext cx="0" cy="533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7" name="Line 35"/>
          <p:cNvSpPr>
            <a:spLocks noChangeShapeType="1"/>
          </p:cNvSpPr>
          <p:nvPr/>
        </p:nvSpPr>
        <p:spPr bwMode="auto">
          <a:xfrm flipV="1">
            <a:off x="6931025" y="3124200"/>
            <a:ext cx="0" cy="533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8" name="Line 36"/>
          <p:cNvSpPr>
            <a:spLocks noChangeShapeType="1"/>
          </p:cNvSpPr>
          <p:nvPr/>
        </p:nvSpPr>
        <p:spPr bwMode="auto">
          <a:xfrm>
            <a:off x="5940425" y="3124200"/>
            <a:ext cx="29718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9" name="Line 37"/>
          <p:cNvSpPr>
            <a:spLocks noChangeShapeType="1"/>
          </p:cNvSpPr>
          <p:nvPr/>
        </p:nvSpPr>
        <p:spPr bwMode="auto">
          <a:xfrm flipV="1">
            <a:off x="5102225" y="3124200"/>
            <a:ext cx="0" cy="533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0" name="Line 38"/>
          <p:cNvSpPr>
            <a:spLocks noChangeShapeType="1"/>
          </p:cNvSpPr>
          <p:nvPr/>
        </p:nvSpPr>
        <p:spPr bwMode="auto">
          <a:xfrm flipH="1">
            <a:off x="1901825" y="3124200"/>
            <a:ext cx="32004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1" name="Line 39"/>
          <p:cNvSpPr>
            <a:spLocks noChangeShapeType="1"/>
          </p:cNvSpPr>
          <p:nvPr/>
        </p:nvSpPr>
        <p:spPr bwMode="auto">
          <a:xfrm>
            <a:off x="1901825" y="3124200"/>
            <a:ext cx="0" cy="457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2" name="Line 40"/>
          <p:cNvSpPr>
            <a:spLocks noChangeShapeType="1"/>
          </p:cNvSpPr>
          <p:nvPr/>
        </p:nvSpPr>
        <p:spPr bwMode="auto">
          <a:xfrm>
            <a:off x="1216025" y="4038600"/>
            <a:ext cx="304800" cy="0"/>
          </a:xfrm>
          <a:prstGeom prst="line">
            <a:avLst/>
          </a:prstGeom>
          <a:noFill/>
          <a:ln w="38100">
            <a:solidFill>
              <a:srgbClr val="00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3" name="Line 41"/>
          <p:cNvSpPr>
            <a:spLocks noChangeShapeType="1"/>
          </p:cNvSpPr>
          <p:nvPr/>
        </p:nvSpPr>
        <p:spPr bwMode="auto">
          <a:xfrm>
            <a:off x="3044825" y="4038600"/>
            <a:ext cx="304800" cy="0"/>
          </a:xfrm>
          <a:prstGeom prst="line">
            <a:avLst/>
          </a:prstGeom>
          <a:noFill/>
          <a:ln w="38100">
            <a:solidFill>
              <a:srgbClr val="00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4" name="Line 42"/>
          <p:cNvSpPr>
            <a:spLocks noChangeShapeType="1"/>
          </p:cNvSpPr>
          <p:nvPr/>
        </p:nvSpPr>
        <p:spPr bwMode="auto">
          <a:xfrm>
            <a:off x="4721225" y="4038600"/>
            <a:ext cx="304800" cy="0"/>
          </a:xfrm>
          <a:prstGeom prst="line">
            <a:avLst/>
          </a:prstGeom>
          <a:noFill/>
          <a:ln w="38100">
            <a:solidFill>
              <a:srgbClr val="00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5" name="Line 43"/>
          <p:cNvSpPr>
            <a:spLocks noChangeShapeType="1"/>
          </p:cNvSpPr>
          <p:nvPr/>
        </p:nvSpPr>
        <p:spPr bwMode="auto">
          <a:xfrm>
            <a:off x="6092825" y="4038600"/>
            <a:ext cx="304800" cy="0"/>
          </a:xfrm>
          <a:prstGeom prst="line">
            <a:avLst/>
          </a:prstGeom>
          <a:noFill/>
          <a:ln w="38100">
            <a:solidFill>
              <a:srgbClr val="00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6" name="Line 44"/>
          <p:cNvSpPr>
            <a:spLocks noChangeShapeType="1"/>
          </p:cNvSpPr>
          <p:nvPr/>
        </p:nvSpPr>
        <p:spPr bwMode="auto">
          <a:xfrm>
            <a:off x="7693025" y="4038600"/>
            <a:ext cx="304800" cy="0"/>
          </a:xfrm>
          <a:prstGeom prst="line">
            <a:avLst/>
          </a:prstGeom>
          <a:noFill/>
          <a:ln w="38100">
            <a:solidFill>
              <a:srgbClr val="0000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7" name="Text Box 45"/>
          <p:cNvSpPr txBox="1">
            <a:spLocks noChangeArrowheads="1"/>
          </p:cNvSpPr>
          <p:nvPr/>
        </p:nvSpPr>
        <p:spPr bwMode="auto">
          <a:xfrm>
            <a:off x="1520825" y="2590800"/>
            <a:ext cx="3505200" cy="381000"/>
          </a:xfrm>
          <a:prstGeom prst="rect">
            <a:avLst/>
          </a:prstGeom>
          <a:solidFill>
            <a:srgbClr val="FFFFFF"/>
          </a:solidFill>
          <a:ln w="9525">
            <a:solidFill>
              <a:srgbClr val="FFFFFF"/>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en-US" b="1">
                <a:solidFill>
                  <a:srgbClr val="800000"/>
                </a:solidFill>
                <a:latin typeface="VNI-Times" pitchFamily="2" charset="0"/>
                <a:cs typeface="Times New Roman" pitchFamily="18" charset="0"/>
              </a:rPr>
              <a:t>Hoaøn löu ng lieäu chöa phaûn öùng</a:t>
            </a:r>
            <a:endParaRPr lang="en-US" b="1">
              <a:solidFill>
                <a:srgbClr val="800000"/>
              </a:solidFill>
            </a:endParaRPr>
          </a:p>
        </p:txBody>
      </p:sp>
      <p:sp>
        <p:nvSpPr>
          <p:cNvPr id="21528" name="Line 46"/>
          <p:cNvSpPr>
            <a:spLocks noChangeShapeType="1"/>
          </p:cNvSpPr>
          <p:nvPr/>
        </p:nvSpPr>
        <p:spPr bwMode="auto">
          <a:xfrm>
            <a:off x="5559425" y="4343400"/>
            <a:ext cx="0" cy="609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29" name="Line 47"/>
          <p:cNvSpPr>
            <a:spLocks noChangeShapeType="1"/>
          </p:cNvSpPr>
          <p:nvPr/>
        </p:nvSpPr>
        <p:spPr bwMode="auto">
          <a:xfrm>
            <a:off x="5559425" y="4953000"/>
            <a:ext cx="28956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30" name="Text Box 48"/>
          <p:cNvSpPr txBox="1">
            <a:spLocks noChangeArrowheads="1"/>
          </p:cNvSpPr>
          <p:nvPr/>
        </p:nvSpPr>
        <p:spPr bwMode="auto">
          <a:xfrm>
            <a:off x="6702425" y="5105400"/>
            <a:ext cx="1905000" cy="381000"/>
          </a:xfrm>
          <a:prstGeom prst="rect">
            <a:avLst/>
          </a:prstGeom>
          <a:solidFill>
            <a:srgbClr val="FFFFFF"/>
          </a:solidFill>
          <a:ln w="9525">
            <a:solidFill>
              <a:srgbClr val="FFFFFF"/>
            </a:solidFill>
            <a:miter lim="800000"/>
            <a:headEnd/>
            <a:tailEnd/>
          </a:ln>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en-US" b="1">
                <a:solidFill>
                  <a:srgbClr val="800000"/>
                </a:solidFill>
                <a:latin typeface="VNI-Times" pitchFamily="2" charset="0"/>
              </a:rPr>
              <a:t>Saûn phaåm phuï</a:t>
            </a:r>
          </a:p>
        </p:txBody>
      </p:sp>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Grp="1" noChangeArrowheads="1"/>
          </p:cNvSpPr>
          <p:nvPr>
            <p:ph type="title"/>
          </p:nvPr>
        </p:nvSpPr>
        <p:spPr>
          <a:xfrm>
            <a:off x="457200" y="274638"/>
            <a:ext cx="8229600" cy="639762"/>
          </a:xfrm>
        </p:spPr>
        <p:txBody>
          <a:bodyPr/>
          <a:lstStyle/>
          <a:p>
            <a:pPr eaLnBrk="1" hangingPunct="1"/>
            <a:r>
              <a:rPr lang="en-US" sz="3200" i="1" smtClean="0">
                <a:solidFill>
                  <a:srgbClr val="800000"/>
                </a:solidFill>
                <a:latin typeface="VNI-Times" pitchFamily="2" charset="0"/>
              </a:rPr>
              <a:t>Coâng ñoaïn 1: Toàn tröõ nguyeân lieäu</a:t>
            </a:r>
            <a:endParaRPr lang="en-US" sz="3200" smtClean="0">
              <a:solidFill>
                <a:srgbClr val="800000"/>
              </a:solidFill>
              <a:latin typeface="VNI-Times" pitchFamily="2" charset="0"/>
            </a:endParaRPr>
          </a:p>
        </p:txBody>
      </p:sp>
      <p:sp>
        <p:nvSpPr>
          <p:cNvPr id="22531" name="Rectangle 3"/>
          <p:cNvSpPr>
            <a:spLocks noGrp="1" noChangeArrowheads="1"/>
          </p:cNvSpPr>
          <p:nvPr>
            <p:ph idx="1"/>
          </p:nvPr>
        </p:nvSpPr>
        <p:spPr>
          <a:xfrm>
            <a:off x="228600" y="1066800"/>
            <a:ext cx="8686800" cy="5486400"/>
          </a:xfrm>
        </p:spPr>
        <p:txBody>
          <a:bodyPr/>
          <a:lstStyle/>
          <a:p>
            <a:pPr algn="just" eaLnBrk="1" hangingPunct="1">
              <a:buClr>
                <a:srgbClr val="0000CC"/>
              </a:buClr>
              <a:buFont typeface="Wingdings" pitchFamily="2" charset="2"/>
              <a:buChar char="v"/>
            </a:pPr>
            <a:r>
              <a:rPr lang="en-US" sz="2500" b="1" smtClean="0">
                <a:solidFill>
                  <a:srgbClr val="0000CC"/>
                </a:solidFill>
                <a:latin typeface="VNI-Times" pitchFamily="2" charset="0"/>
              </a:rPr>
              <a:t>Tröø khi nguyeân lieäu ñöôïc cung caáp döôùi daïng baùn thaønh phaåm hoaëc saûn phaåm trung gian töø  moät nhaø maùy laân caän. </a:t>
            </a:r>
          </a:p>
          <a:p>
            <a:pPr algn="just" eaLnBrk="1" hangingPunct="1">
              <a:buClr>
                <a:srgbClr val="0000CC"/>
              </a:buClr>
              <a:buFont typeface="Wingdings" pitchFamily="2" charset="2"/>
              <a:buChar char="v"/>
            </a:pPr>
            <a:r>
              <a:rPr lang="en-US" sz="2500" b="1" smtClean="0">
                <a:solidFill>
                  <a:srgbClr val="0000CC"/>
                </a:solidFill>
                <a:latin typeface="VNI-Times" pitchFamily="2" charset="0"/>
              </a:rPr>
              <a:t>Caàn ñöôïc döï tröõ cho moät thôøi gian saûn xuaát vaøi ngaøy, tuaàn… </a:t>
            </a:r>
          </a:p>
          <a:p>
            <a:pPr algn="just" eaLnBrk="1" hangingPunct="1">
              <a:buClr>
                <a:srgbClr val="0000CC"/>
              </a:buClr>
              <a:buFont typeface="Wingdings" pitchFamily="2" charset="2"/>
              <a:buChar char="v"/>
            </a:pPr>
            <a:r>
              <a:rPr lang="en-US" sz="2500" b="1" smtClean="0">
                <a:solidFill>
                  <a:srgbClr val="0000CC"/>
                </a:solidFill>
                <a:latin typeface="VNI-Times" pitchFamily="2" charset="0"/>
              </a:rPr>
              <a:t>Löôïng toàn kho caàn thieát phuï thuoäc vaøo baûn chaát nguyeân lieäu, phöông thöùc cung caáp vaø söï ñaûm baûo tính lieân tuïc cuûa nguoàn cung caáp. </a:t>
            </a:r>
          </a:p>
          <a:p>
            <a:pPr algn="just" eaLnBrk="1" hangingPunct="1">
              <a:buClr>
                <a:srgbClr val="0000CC"/>
              </a:buClr>
              <a:buFont typeface="Wingdings" pitchFamily="2" charset="2"/>
              <a:buChar char="v"/>
            </a:pPr>
            <a:r>
              <a:rPr lang="en-US" sz="2500" b="1" smtClean="0">
                <a:solidFill>
                  <a:srgbClr val="0000CC"/>
                </a:solidFill>
                <a:latin typeface="VNI-Times" pitchFamily="2" charset="0"/>
              </a:rPr>
              <a:t>Neáu nguyeân lieäu phaûi nhaäp vaø  vaän chuyeån baèng ñöôøng thuyû löôïng toàn kho caàn phaûi döï tröõ töø vaøi tuaàn ñeán vaøi thaùng; </a:t>
            </a:r>
          </a:p>
          <a:p>
            <a:pPr algn="just" eaLnBrk="1" hangingPunct="1">
              <a:buClr>
                <a:srgbClr val="0000CC"/>
              </a:buClr>
              <a:buFont typeface="Wingdings" pitchFamily="2" charset="2"/>
              <a:buChar char="v"/>
            </a:pPr>
            <a:r>
              <a:rPr lang="en-US" sz="2500" b="1" smtClean="0">
                <a:solidFill>
                  <a:srgbClr val="0000CC"/>
                </a:solidFill>
                <a:latin typeface="VNI-Times" pitchFamily="2" charset="0"/>
              </a:rPr>
              <a:t>Trong khi ñoù neáu löôïng nguyeân lieäu khoâng caàn nhieàu, coù saün trong nöôùc, vaän chuyeån baèng ñöôøng boä  thì löïông toàn kho khoâng caàn nhieàu.</a:t>
            </a:r>
          </a:p>
        </p:txBody>
      </p:sp>
      <p:sp>
        <p:nvSpPr>
          <p:cNvPr id="24578" name="Slide Number Placeholder 5"/>
          <p:cNvSpPr>
            <a:spLocks noGrp="1"/>
          </p:cNvSpPr>
          <p:nvPr>
            <p:ph type="sldNum" sz="quarter" idx="12"/>
          </p:nvPr>
        </p:nvSpPr>
        <p:spPr/>
        <p:txBody>
          <a:bodyPr/>
          <a:lstStyle/>
          <a:p>
            <a:pPr>
              <a:defRPr/>
            </a:pPr>
            <a:fld id="{67733D84-F0A1-4CB0-8731-6B8A650196A5}" type="slidenum">
              <a:rPr lang="en-US"/>
              <a:pPr>
                <a:defRPr/>
              </a:pPr>
              <a:t>21</a:t>
            </a:fld>
            <a:endParaRPr lang="en-US"/>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p:cNvSpPr>
            <a:spLocks noGrp="1" noChangeArrowheads="1"/>
          </p:cNvSpPr>
          <p:nvPr>
            <p:ph type="title"/>
          </p:nvPr>
        </p:nvSpPr>
        <p:spPr/>
        <p:txBody>
          <a:bodyPr/>
          <a:lstStyle/>
          <a:p>
            <a:pPr eaLnBrk="1" hangingPunct="1"/>
            <a:r>
              <a:rPr lang="en-US" sz="3200" i="1" smtClean="0">
                <a:solidFill>
                  <a:srgbClr val="800000"/>
                </a:solidFill>
                <a:latin typeface="VNI-Times" pitchFamily="2" charset="0"/>
              </a:rPr>
              <a:t>Coâng ñoaïn 2: Chuaån bò nguyeân lieäu</a:t>
            </a:r>
            <a:r>
              <a:rPr lang="en-US" sz="3200" smtClean="0">
                <a:solidFill>
                  <a:srgbClr val="800000"/>
                </a:solidFill>
                <a:latin typeface="VNI-Times" pitchFamily="2" charset="0"/>
              </a:rPr>
              <a:t/>
            </a:r>
            <a:br>
              <a:rPr lang="en-US" sz="3200" smtClean="0">
                <a:solidFill>
                  <a:srgbClr val="800000"/>
                </a:solidFill>
                <a:latin typeface="VNI-Times" pitchFamily="2" charset="0"/>
              </a:rPr>
            </a:br>
            <a:endParaRPr lang="en-US" sz="3200" smtClean="0">
              <a:solidFill>
                <a:srgbClr val="800000"/>
              </a:solidFill>
              <a:latin typeface="VNI-Times" pitchFamily="2" charset="0"/>
            </a:endParaRPr>
          </a:p>
        </p:txBody>
      </p:sp>
      <p:sp>
        <p:nvSpPr>
          <p:cNvPr id="23555" name="Rectangle 3"/>
          <p:cNvSpPr>
            <a:spLocks noGrp="1" noChangeArrowheads="1"/>
          </p:cNvSpPr>
          <p:nvPr>
            <p:ph idx="1"/>
          </p:nvPr>
        </p:nvSpPr>
        <p:spPr>
          <a:xfrm>
            <a:off x="381000" y="1827213"/>
            <a:ext cx="8302625" cy="4114800"/>
          </a:xfrm>
        </p:spPr>
        <p:txBody>
          <a:bodyPr/>
          <a:lstStyle/>
          <a:p>
            <a:pPr indent="571500" algn="just" eaLnBrk="1" hangingPunct="1"/>
            <a:r>
              <a:rPr lang="en-US" sz="2800" b="1" smtClean="0">
                <a:solidFill>
                  <a:srgbClr val="0000CC"/>
                </a:solidFill>
                <a:latin typeface="VNI-Times" pitchFamily="2" charset="0"/>
              </a:rPr>
              <a:t>Moät soá loaïi nguyeân lieäu caàn phaûi ñöôïc sô cheá thaønh daïng phuø hôïp tröôùc khi ñöa vaøo thieát bò phaûn öùng, thí duï nguyeân lieäu daïng loûng caàn ñöôïc boác hôi tröôc khi ñöa vaøo thieát bò phaûn öùng pha khí hoaëc nguyeân lieäu daïng raén caàn phaûi nghieàn, saøng cho ñaït côõ thích hôïp.</a:t>
            </a:r>
          </a:p>
        </p:txBody>
      </p:sp>
      <p:sp>
        <p:nvSpPr>
          <p:cNvPr id="25602" name="Slide Number Placeholder 5"/>
          <p:cNvSpPr>
            <a:spLocks noGrp="1"/>
          </p:cNvSpPr>
          <p:nvPr>
            <p:ph type="sldNum" sz="quarter" idx="12"/>
          </p:nvPr>
        </p:nvSpPr>
        <p:spPr/>
        <p:txBody>
          <a:bodyPr/>
          <a:lstStyle/>
          <a:p>
            <a:pPr>
              <a:defRPr/>
            </a:pPr>
            <a:fld id="{43B40BEC-006E-422F-AE6C-A0CC00344188}" type="slidenum">
              <a:rPr lang="en-US"/>
              <a:pPr>
                <a:defRPr/>
              </a:pPr>
              <a:t>22</a:t>
            </a:fld>
            <a:endParaRPr lang="en-US"/>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p:cNvSpPr>
            <a:spLocks noGrp="1" noChangeArrowheads="1"/>
          </p:cNvSpPr>
          <p:nvPr>
            <p:ph type="title"/>
          </p:nvPr>
        </p:nvSpPr>
        <p:spPr/>
        <p:txBody>
          <a:bodyPr/>
          <a:lstStyle/>
          <a:p>
            <a:pPr eaLnBrk="1" hangingPunct="1"/>
            <a:r>
              <a:rPr lang="en-US" sz="3200" i="1" smtClean="0">
                <a:solidFill>
                  <a:srgbClr val="800000"/>
                </a:solidFill>
                <a:latin typeface="VNI-Times" pitchFamily="2" charset="0"/>
              </a:rPr>
              <a:t>Coâng ñoaïn 3: Thieát bò phaûn öùng</a:t>
            </a:r>
            <a:r>
              <a:rPr lang="en-US" sz="3200" smtClean="0">
                <a:solidFill>
                  <a:srgbClr val="800000"/>
                </a:solidFill>
                <a:latin typeface="VNI-Times" pitchFamily="2" charset="0"/>
              </a:rPr>
              <a:t/>
            </a:r>
            <a:br>
              <a:rPr lang="en-US" sz="3200" smtClean="0">
                <a:solidFill>
                  <a:srgbClr val="800000"/>
                </a:solidFill>
                <a:latin typeface="VNI-Times" pitchFamily="2" charset="0"/>
              </a:rPr>
            </a:br>
            <a:endParaRPr lang="en-US" sz="3200" smtClean="0">
              <a:solidFill>
                <a:srgbClr val="800000"/>
              </a:solidFill>
              <a:latin typeface="VNI-Times" pitchFamily="2" charset="0"/>
            </a:endParaRPr>
          </a:p>
        </p:txBody>
      </p:sp>
      <p:sp>
        <p:nvSpPr>
          <p:cNvPr id="24579" name="Rectangle 3"/>
          <p:cNvSpPr>
            <a:spLocks noGrp="1" noChangeArrowheads="1"/>
          </p:cNvSpPr>
          <p:nvPr>
            <p:ph idx="1"/>
          </p:nvPr>
        </p:nvSpPr>
        <p:spPr>
          <a:xfrm>
            <a:off x="457200" y="2057400"/>
            <a:ext cx="8226425" cy="3884613"/>
          </a:xfrm>
        </p:spPr>
        <p:txBody>
          <a:bodyPr/>
          <a:lstStyle/>
          <a:p>
            <a:pPr indent="631825" algn="just" eaLnBrk="1" hangingPunct="1"/>
            <a:r>
              <a:rPr lang="en-US" sz="2800" b="1" smtClean="0">
                <a:solidFill>
                  <a:srgbClr val="0000CC"/>
                </a:solidFill>
                <a:latin typeface="VNI-Times" pitchFamily="2" charset="0"/>
              </a:rPr>
              <a:t>Coâng ñoaïn phaûn öùng laø trung taâm cuûa moät qui trình saûn xuaát hoùa chaát. Trong thieát bò phaûn öùng nguyeân lieäu ñöôïc ñöa ñeán caùc ñieàu kieän thích hôïp ñeå phaûn öùng vaø saûn xuaát ra saûn phaåm mong muoán (saûn phaåm chính) vaø ñöông nhieân cuõng taïo ra saûn phaåm phuï vaø caùc hôïp chaát khoâng mong muoán. </a:t>
            </a:r>
          </a:p>
        </p:txBody>
      </p:sp>
      <p:sp>
        <p:nvSpPr>
          <p:cNvPr id="26626" name="Slide Number Placeholder 5"/>
          <p:cNvSpPr>
            <a:spLocks noGrp="1"/>
          </p:cNvSpPr>
          <p:nvPr>
            <p:ph type="sldNum" sz="quarter" idx="12"/>
          </p:nvPr>
        </p:nvSpPr>
        <p:spPr/>
        <p:txBody>
          <a:bodyPr/>
          <a:lstStyle/>
          <a:p>
            <a:pPr>
              <a:defRPr/>
            </a:pPr>
            <a:fld id="{33625B1D-D2B2-4AF9-A83F-472117D5801C}" type="slidenum">
              <a:rPr lang="en-US"/>
              <a:pPr>
                <a:defRPr/>
              </a:pPr>
              <a:t>23</a:t>
            </a:fld>
            <a:endParaRPr lang="en-US"/>
          </a:p>
        </p:txBody>
      </p: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p:cNvSpPr>
            <a:spLocks noGrp="1" noChangeArrowheads="1"/>
          </p:cNvSpPr>
          <p:nvPr>
            <p:ph type="title"/>
          </p:nvPr>
        </p:nvSpPr>
        <p:spPr/>
        <p:txBody>
          <a:bodyPr/>
          <a:lstStyle/>
          <a:p>
            <a:pPr eaLnBrk="1" hangingPunct="1"/>
            <a:r>
              <a:rPr lang="en-US" sz="3200" i="1" smtClean="0">
                <a:solidFill>
                  <a:srgbClr val="800000"/>
                </a:solidFill>
                <a:latin typeface="VNI-Times" pitchFamily="2" charset="0"/>
              </a:rPr>
              <a:t>Coâng ñoaïn 4: Phaân rieâng saûn phaåm</a:t>
            </a:r>
            <a:r>
              <a:rPr lang="en-US" sz="3200" smtClean="0">
                <a:solidFill>
                  <a:srgbClr val="800000"/>
                </a:solidFill>
                <a:latin typeface="VNI-Times" pitchFamily="2" charset="0"/>
              </a:rPr>
              <a:t/>
            </a:r>
            <a:br>
              <a:rPr lang="en-US" sz="3200" smtClean="0">
                <a:solidFill>
                  <a:srgbClr val="800000"/>
                </a:solidFill>
                <a:latin typeface="VNI-Times" pitchFamily="2" charset="0"/>
              </a:rPr>
            </a:br>
            <a:endParaRPr lang="en-US" sz="3200" smtClean="0">
              <a:solidFill>
                <a:srgbClr val="800000"/>
              </a:solidFill>
              <a:latin typeface="VNI-Times" pitchFamily="2" charset="0"/>
            </a:endParaRPr>
          </a:p>
        </p:txBody>
      </p:sp>
      <p:sp>
        <p:nvSpPr>
          <p:cNvPr id="25603" name="Rectangle 3"/>
          <p:cNvSpPr>
            <a:spLocks noGrp="1" noChangeArrowheads="1"/>
          </p:cNvSpPr>
          <p:nvPr>
            <p:ph idx="1"/>
          </p:nvPr>
        </p:nvSpPr>
        <p:spPr>
          <a:xfrm>
            <a:off x="457200" y="1295400"/>
            <a:ext cx="8382000" cy="4800600"/>
          </a:xfrm>
        </p:spPr>
        <p:txBody>
          <a:bodyPr/>
          <a:lstStyle/>
          <a:p>
            <a:pPr indent="571500" algn="just" eaLnBrk="1" hangingPunct="1"/>
            <a:r>
              <a:rPr lang="en-US" sz="2800" b="1" smtClean="0">
                <a:solidFill>
                  <a:srgbClr val="0000CC"/>
                </a:solidFill>
                <a:latin typeface="VNI-Times" pitchFamily="2" charset="0"/>
              </a:rPr>
              <a:t>Sau phaûn öùng laø phaân rieâng hoãn hôïp caùc saûn phaåm chính vaø caùc saûn phaåm phuï ra khoûi caùc nguyeân lieäu chöa phaûn öùng. </a:t>
            </a:r>
          </a:p>
          <a:p>
            <a:pPr indent="571500" algn="just" eaLnBrk="1" hangingPunct="1"/>
            <a:r>
              <a:rPr lang="en-US" sz="2800" b="1" smtClean="0">
                <a:solidFill>
                  <a:srgbClr val="0000CC"/>
                </a:solidFill>
                <a:latin typeface="VNI-Times" pitchFamily="2" charset="0"/>
              </a:rPr>
              <a:t>Neáu löôïng vöøa ñuû vaø coù giaù trò kinh teá, nguyeân lieäu chöa phaûn öùng seõ ñöôïc hoaøn löu tröïc tieáp veà thieát bò phaûn öùng, hoaëc veà coâng ñoaïn chuaån bò nguyeân lieäu. </a:t>
            </a:r>
          </a:p>
          <a:p>
            <a:pPr indent="571500" algn="just" eaLnBrk="1" hangingPunct="1"/>
            <a:r>
              <a:rPr lang="en-US" sz="2800" b="1" smtClean="0">
                <a:solidFill>
                  <a:srgbClr val="0000CC"/>
                </a:solidFill>
                <a:latin typeface="VNI-Times" pitchFamily="2" charset="0"/>
              </a:rPr>
              <a:t>Saûn phaåm phuï cuõng coù theå ñöôïc phaân rieâng ra khoûi  saûn phaåm chính taïi coâng ñoaïn naøy.</a:t>
            </a:r>
          </a:p>
        </p:txBody>
      </p:sp>
      <p:sp>
        <p:nvSpPr>
          <p:cNvPr id="27650" name="Slide Number Placeholder 5"/>
          <p:cNvSpPr>
            <a:spLocks noGrp="1"/>
          </p:cNvSpPr>
          <p:nvPr>
            <p:ph type="sldNum" sz="quarter" idx="12"/>
          </p:nvPr>
        </p:nvSpPr>
        <p:spPr/>
        <p:txBody>
          <a:bodyPr/>
          <a:lstStyle/>
          <a:p>
            <a:pPr>
              <a:defRPr/>
            </a:pPr>
            <a:fld id="{53CB1E20-DA3E-4009-983D-AAE53ADEA83D}" type="slidenum">
              <a:rPr lang="en-US"/>
              <a:pPr>
                <a:defRPr/>
              </a:pPr>
              <a:t>24</a:t>
            </a:fld>
            <a:endParaRPr lang="en-US"/>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p:cNvSpPr>
            <a:spLocks noGrp="1" noChangeArrowheads="1"/>
          </p:cNvSpPr>
          <p:nvPr>
            <p:ph type="title"/>
          </p:nvPr>
        </p:nvSpPr>
        <p:spPr/>
        <p:txBody>
          <a:bodyPr/>
          <a:lstStyle/>
          <a:p>
            <a:pPr eaLnBrk="1" hangingPunct="1"/>
            <a:r>
              <a:rPr lang="en-US" sz="3200" i="1" smtClean="0">
                <a:solidFill>
                  <a:srgbClr val="800000"/>
                </a:solidFill>
                <a:latin typeface="VNI-Times" pitchFamily="2" charset="0"/>
              </a:rPr>
              <a:t>Coâng ñoaïn 5: Tinh cheá saûn phaåm</a:t>
            </a:r>
            <a:r>
              <a:rPr lang="en-US" sz="3200" smtClean="0">
                <a:solidFill>
                  <a:srgbClr val="800000"/>
                </a:solidFill>
                <a:latin typeface="VNI-Times" pitchFamily="2" charset="0"/>
              </a:rPr>
              <a:t/>
            </a:r>
            <a:br>
              <a:rPr lang="en-US" sz="3200" smtClean="0">
                <a:solidFill>
                  <a:srgbClr val="800000"/>
                </a:solidFill>
                <a:latin typeface="VNI-Times" pitchFamily="2" charset="0"/>
              </a:rPr>
            </a:br>
            <a:endParaRPr lang="en-US" sz="3200" smtClean="0">
              <a:solidFill>
                <a:srgbClr val="800000"/>
              </a:solidFill>
              <a:latin typeface="VNI-Times" pitchFamily="2" charset="0"/>
            </a:endParaRPr>
          </a:p>
        </p:txBody>
      </p:sp>
      <p:sp>
        <p:nvSpPr>
          <p:cNvPr id="26627" name="Rectangle 3"/>
          <p:cNvSpPr>
            <a:spLocks noGrp="1" noChangeArrowheads="1"/>
          </p:cNvSpPr>
          <p:nvPr>
            <p:ph idx="1"/>
          </p:nvPr>
        </p:nvSpPr>
        <p:spPr>
          <a:xfrm>
            <a:off x="457200" y="2362200"/>
            <a:ext cx="8382000" cy="3724275"/>
          </a:xfrm>
        </p:spPr>
        <p:txBody>
          <a:bodyPr/>
          <a:lstStyle/>
          <a:p>
            <a:pPr indent="511175" algn="just" eaLnBrk="1" hangingPunct="1"/>
            <a:r>
              <a:rPr lang="en-US" sz="2800" b="1" smtClean="0">
                <a:solidFill>
                  <a:srgbClr val="0000CC"/>
                </a:solidFill>
                <a:latin typeface="VNI-Times" pitchFamily="2" charset="0"/>
              </a:rPr>
              <a:t>Tröôùc khi ñoùng goùi cung caáp cho thò tröôøng, saûn phaåm chính caàn ñöïôïc tinh cheá ñeå ñaùp öùng ñuùng qui caùch saûn phaåm. </a:t>
            </a:r>
          </a:p>
          <a:p>
            <a:pPr indent="511175" algn="just" eaLnBrk="1" hangingPunct="1"/>
            <a:r>
              <a:rPr lang="en-US" sz="2800" b="1" smtClean="0">
                <a:solidFill>
                  <a:srgbClr val="0000CC"/>
                </a:solidFill>
                <a:latin typeface="VNI-Times" pitchFamily="2" charset="0"/>
              </a:rPr>
              <a:t>Neáu coù soá löïông lôùn trong quaù trình saûn xuaát, saûn phaåm phuï cuõng coù theå ñöïôc tinh cheá ñeå cung caáp cho thò tröôøng.</a:t>
            </a:r>
          </a:p>
        </p:txBody>
      </p:sp>
      <p:sp>
        <p:nvSpPr>
          <p:cNvPr id="28674" name="Slide Number Placeholder 5"/>
          <p:cNvSpPr>
            <a:spLocks noGrp="1"/>
          </p:cNvSpPr>
          <p:nvPr>
            <p:ph type="sldNum" sz="quarter" idx="12"/>
          </p:nvPr>
        </p:nvSpPr>
        <p:spPr/>
        <p:txBody>
          <a:bodyPr/>
          <a:lstStyle/>
          <a:p>
            <a:pPr>
              <a:defRPr/>
            </a:pPr>
            <a:fld id="{43BC835E-D68E-4C5C-9137-2C076368C1C5}" type="slidenum">
              <a:rPr lang="en-US"/>
              <a:pPr>
                <a:defRPr/>
              </a:pPr>
              <a:t>25</a:t>
            </a:fld>
            <a:endParaRPr lang="en-US"/>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Grp="1" noChangeArrowheads="1"/>
          </p:cNvSpPr>
          <p:nvPr>
            <p:ph type="title"/>
          </p:nvPr>
        </p:nvSpPr>
        <p:spPr/>
        <p:txBody>
          <a:bodyPr/>
          <a:lstStyle/>
          <a:p>
            <a:pPr eaLnBrk="1" hangingPunct="1"/>
            <a:r>
              <a:rPr lang="en-US" sz="3200" i="1" smtClean="0">
                <a:solidFill>
                  <a:srgbClr val="800000"/>
                </a:solidFill>
                <a:latin typeface="VNI-Times" pitchFamily="2" charset="0"/>
              </a:rPr>
              <a:t>Coâng ñoaïn 6: Toàn tröõ saûn phaåm</a:t>
            </a:r>
            <a:endParaRPr lang="en-US" sz="3200" smtClean="0">
              <a:solidFill>
                <a:srgbClr val="800000"/>
              </a:solidFill>
              <a:latin typeface="VNI-Times" pitchFamily="2" charset="0"/>
            </a:endParaRPr>
          </a:p>
        </p:txBody>
      </p:sp>
      <p:sp>
        <p:nvSpPr>
          <p:cNvPr id="27651" name="Rectangle 3"/>
          <p:cNvSpPr>
            <a:spLocks noGrp="1" noChangeArrowheads="1"/>
          </p:cNvSpPr>
          <p:nvPr>
            <p:ph idx="1"/>
          </p:nvPr>
        </p:nvSpPr>
        <p:spPr>
          <a:xfrm>
            <a:off x="457200" y="1827213"/>
            <a:ext cx="8226425" cy="4573587"/>
          </a:xfrm>
        </p:spPr>
        <p:txBody>
          <a:bodyPr/>
          <a:lstStyle/>
          <a:p>
            <a:pPr algn="just" eaLnBrk="1" hangingPunct="1"/>
            <a:r>
              <a:rPr lang="en-US" sz="2800" smtClean="0">
                <a:latin typeface="VNI-Times" pitchFamily="2" charset="0"/>
              </a:rPr>
              <a:t>	</a:t>
            </a:r>
            <a:r>
              <a:rPr lang="en-US" sz="2800" b="1" smtClean="0">
                <a:latin typeface="VNI-Times" pitchFamily="2" charset="0"/>
              </a:rPr>
              <a:t>Vaán ñeà toàn tröõ, bao bì, vaän chuyeån saûn phaåm phuï thuoäc vaøo baûn chaát cuûa saûn phaåm. Neáu saûn phaåm loûng thöôøng ñöïôc chöùa trong thuøng hoaëc boàn. Chaát raén thöøông ñöïôc chöùa trong bao, thuøng giaáy  hoaëc pallet.</a:t>
            </a:r>
          </a:p>
          <a:p>
            <a:pPr algn="just" eaLnBrk="1" hangingPunct="1"/>
            <a:r>
              <a:rPr lang="en-US" sz="2800" b="1" smtClean="0">
                <a:latin typeface="VNI-Times" pitchFamily="2" charset="0"/>
              </a:rPr>
              <a:t>	Löôïng toàn tröõ seõ phuï thuoäc vaøo baûn chaát cuûa saûn phaåm vaø thò tröôøng.</a:t>
            </a:r>
          </a:p>
        </p:txBody>
      </p:sp>
      <p:sp>
        <p:nvSpPr>
          <p:cNvPr id="29698" name="Slide Number Placeholder 5"/>
          <p:cNvSpPr>
            <a:spLocks noGrp="1"/>
          </p:cNvSpPr>
          <p:nvPr>
            <p:ph type="sldNum" sz="quarter" idx="12"/>
          </p:nvPr>
        </p:nvSpPr>
        <p:spPr/>
        <p:txBody>
          <a:bodyPr/>
          <a:lstStyle/>
          <a:p>
            <a:pPr>
              <a:defRPr/>
            </a:pPr>
            <a:fld id="{A51DEBDB-6C0D-4A9E-BA5F-9DBCF97D625E}" type="slidenum">
              <a:rPr lang="en-US"/>
              <a:pPr>
                <a:defRPr/>
              </a:pPr>
              <a:t>26</a:t>
            </a:fld>
            <a:endParaRPr lang="en-US"/>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AutoShape 2"/>
          <p:cNvSpPr>
            <a:spLocks noGrp="1" noChangeArrowheads="1"/>
          </p:cNvSpPr>
          <p:nvPr>
            <p:ph type="title"/>
          </p:nvPr>
        </p:nvSpPr>
        <p:spPr/>
        <p:txBody>
          <a:bodyPr rtlCol="0">
            <a:normAutofit fontScale="90000"/>
          </a:bodyPr>
          <a:lstStyle/>
          <a:p>
            <a:pPr eaLnBrk="1" fontAlgn="auto" hangingPunct="1">
              <a:spcAft>
                <a:spcPts val="0"/>
              </a:spcAft>
              <a:defRPr/>
            </a:pPr>
            <a:r>
              <a:rPr lang="en-US" smtClean="0">
                <a:solidFill>
                  <a:srgbClr val="800000"/>
                </a:solidFill>
                <a:latin typeface="VNI-Times" pitchFamily="2" charset="0"/>
              </a:rPr>
              <a:t>Tieän nghi phuïc vuï saûn xuaát (Utilities)</a:t>
            </a:r>
            <a:br>
              <a:rPr lang="en-US" smtClean="0">
                <a:solidFill>
                  <a:srgbClr val="800000"/>
                </a:solidFill>
                <a:latin typeface="VNI-Times" pitchFamily="2" charset="0"/>
              </a:rPr>
            </a:br>
            <a:endParaRPr lang="en-US" smtClean="0">
              <a:solidFill>
                <a:srgbClr val="800000"/>
              </a:solidFill>
              <a:latin typeface="VNI-Times" pitchFamily="2" charset="0"/>
            </a:endParaRPr>
          </a:p>
        </p:txBody>
      </p:sp>
      <p:sp>
        <p:nvSpPr>
          <p:cNvPr id="30724" name="Rectangle 3"/>
          <p:cNvSpPr>
            <a:spLocks noGrp="1" noChangeArrowheads="1"/>
          </p:cNvSpPr>
          <p:nvPr>
            <p:ph idx="1"/>
          </p:nvPr>
        </p:nvSpPr>
        <p:spPr>
          <a:xfrm>
            <a:off x="457200" y="1905000"/>
            <a:ext cx="8458200" cy="3724275"/>
          </a:xfrm>
        </p:spPr>
        <p:txBody>
          <a:bodyPr rtlCol="0">
            <a:noAutofit/>
          </a:bodyPr>
          <a:lstStyle/>
          <a:p>
            <a:pPr indent="800100" algn="just" eaLnBrk="1" fontAlgn="auto" hangingPunct="1">
              <a:spcAft>
                <a:spcPts val="0"/>
              </a:spcAft>
              <a:buFont typeface="Arial" pitchFamily="34" charset="0"/>
              <a:buChar char="•"/>
              <a:defRPr/>
            </a:pPr>
            <a:r>
              <a:rPr lang="en-US" sz="2600" b="1" smtClean="0">
                <a:solidFill>
                  <a:srgbClr val="0000CC"/>
                </a:solidFill>
                <a:latin typeface="VNI-Times" pitchFamily="2" charset="0"/>
              </a:rPr>
              <a:t>Ngoaøi qui trình saûn xuaát chính trong nhaø maùy coøn coù caùc nguoàn cung caáp tieän nghi phuïc vuï saûn xuaát nhö: </a:t>
            </a:r>
          </a:p>
          <a:p>
            <a:pPr lvl="1" eaLnBrk="1" fontAlgn="auto" hangingPunct="1">
              <a:spcAft>
                <a:spcPts val="0"/>
              </a:spcAft>
              <a:buFont typeface="Wingdings" pitchFamily="2" charset="2"/>
              <a:buChar char="v"/>
              <a:defRPr/>
            </a:pPr>
            <a:r>
              <a:rPr lang="en-US" sz="2600" b="1" smtClean="0">
                <a:solidFill>
                  <a:srgbClr val="0000CC"/>
                </a:solidFill>
                <a:latin typeface="VNI-Times" pitchFamily="2" charset="0"/>
              </a:rPr>
              <a:t> nöôùc cho saûn xuaát, nöôùc laøm maùt, </a:t>
            </a:r>
          </a:p>
          <a:p>
            <a:pPr lvl="1" eaLnBrk="1" fontAlgn="auto" hangingPunct="1">
              <a:spcAft>
                <a:spcPts val="0"/>
              </a:spcAft>
              <a:buFont typeface="Wingdings" pitchFamily="2" charset="2"/>
              <a:buChar char="v"/>
              <a:defRPr/>
            </a:pPr>
            <a:r>
              <a:rPr lang="en-US" sz="2600" b="1" smtClean="0">
                <a:solidFill>
                  <a:srgbClr val="0000CC"/>
                </a:solidFill>
                <a:latin typeface="VNI-Times" pitchFamily="2" charset="0"/>
              </a:rPr>
              <a:t> khí neùn,</a:t>
            </a:r>
          </a:p>
          <a:p>
            <a:pPr lvl="1" eaLnBrk="1" fontAlgn="auto" hangingPunct="1">
              <a:spcAft>
                <a:spcPts val="0"/>
              </a:spcAft>
              <a:buFont typeface="Wingdings" pitchFamily="2" charset="2"/>
              <a:buChar char="v"/>
              <a:defRPr/>
            </a:pPr>
            <a:r>
              <a:rPr lang="en-US" sz="2600" b="1" smtClean="0">
                <a:solidFill>
                  <a:srgbClr val="0000CC"/>
                </a:solidFill>
                <a:latin typeface="VNI-Times" pitchFamily="2" charset="0"/>
              </a:rPr>
              <a:t> hôi nöôùc. </a:t>
            </a:r>
          </a:p>
          <a:p>
            <a:pPr marL="122238" lvl="1" indent="792163" algn="just" eaLnBrk="1" fontAlgn="auto" hangingPunct="1">
              <a:spcAft>
                <a:spcPts val="0"/>
              </a:spcAft>
              <a:buFont typeface="Wingdings" pitchFamily="2" charset="2"/>
              <a:buNone/>
              <a:defRPr/>
            </a:pPr>
            <a:r>
              <a:rPr lang="en-US" sz="2600" b="1" smtClean="0">
                <a:solidFill>
                  <a:srgbClr val="0000CC"/>
                </a:solidFill>
                <a:latin typeface="VNI-Times" pitchFamily="2" charset="0"/>
              </a:rPr>
              <a:t>   Caùc cô sôû khaùc cuõng caàn thieát cho hoaït ñoäng cuûa nhaø maùy nhö xöôûng baûo trì, phoøng choáng chaùy noå, phoøng thí nghieäm, vaên phoøng…</a:t>
            </a:r>
          </a:p>
          <a:p>
            <a:pPr eaLnBrk="1" fontAlgn="auto" hangingPunct="1">
              <a:spcAft>
                <a:spcPts val="0"/>
              </a:spcAft>
              <a:buFont typeface="Arial" pitchFamily="34" charset="0"/>
              <a:buChar char="•"/>
              <a:defRPr/>
            </a:pPr>
            <a:endParaRPr lang="en-US" sz="2600" smtClean="0">
              <a:solidFill>
                <a:srgbClr val="0000CC"/>
              </a:solidFill>
            </a:endParaRPr>
          </a:p>
        </p:txBody>
      </p:sp>
      <p:sp>
        <p:nvSpPr>
          <p:cNvPr id="30722" name="Slide Number Placeholder 5"/>
          <p:cNvSpPr>
            <a:spLocks noGrp="1"/>
          </p:cNvSpPr>
          <p:nvPr>
            <p:ph type="sldNum" sz="quarter" idx="12"/>
          </p:nvPr>
        </p:nvSpPr>
        <p:spPr/>
        <p:txBody>
          <a:bodyPr/>
          <a:lstStyle/>
          <a:p>
            <a:pPr>
              <a:defRPr/>
            </a:pPr>
            <a:fld id="{D0DD61D8-5CE3-4703-9B0B-C94C72341468}" type="slidenum">
              <a:rPr lang="en-US"/>
              <a:pPr>
                <a:defRPr/>
              </a:pPr>
              <a:t>27</a:t>
            </a:fld>
            <a:endParaRPr lang="en-US"/>
          </a:p>
        </p:txBody>
      </p:sp>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p:cNvSpPr>
            <a:spLocks noGrp="1" noChangeArrowheads="1"/>
          </p:cNvSpPr>
          <p:nvPr>
            <p:ph type="title"/>
          </p:nvPr>
        </p:nvSpPr>
        <p:spPr/>
        <p:txBody>
          <a:bodyPr/>
          <a:lstStyle/>
          <a:p>
            <a:pPr eaLnBrk="1" hangingPunct="1"/>
            <a:r>
              <a:rPr lang="en-US" sz="3200" i="1" smtClean="0">
                <a:solidFill>
                  <a:srgbClr val="800000"/>
                </a:solidFill>
                <a:latin typeface="VNI-Times" pitchFamily="2" charset="0"/>
              </a:rPr>
              <a:t>1.4.1. Caùc qui trình lieân tuïc vaø giaùn ñoaïn</a:t>
            </a:r>
            <a:br>
              <a:rPr lang="en-US" sz="3200" i="1" smtClean="0">
                <a:solidFill>
                  <a:srgbClr val="800000"/>
                </a:solidFill>
                <a:latin typeface="VNI-Times" pitchFamily="2" charset="0"/>
              </a:rPr>
            </a:br>
            <a:endParaRPr lang="en-US" sz="3200" i="1" smtClean="0">
              <a:solidFill>
                <a:srgbClr val="800000"/>
              </a:solidFill>
              <a:latin typeface="VNI-Times" pitchFamily="2" charset="0"/>
            </a:endParaRPr>
          </a:p>
        </p:txBody>
      </p:sp>
      <p:sp>
        <p:nvSpPr>
          <p:cNvPr id="29699" name="Rectangle 3"/>
          <p:cNvSpPr>
            <a:spLocks noGrp="1" noChangeArrowheads="1"/>
          </p:cNvSpPr>
          <p:nvPr>
            <p:ph idx="1"/>
          </p:nvPr>
        </p:nvSpPr>
        <p:spPr>
          <a:xfrm>
            <a:off x="381000" y="1143000"/>
            <a:ext cx="8458200" cy="5181600"/>
          </a:xfrm>
        </p:spPr>
        <p:txBody>
          <a:bodyPr/>
          <a:lstStyle/>
          <a:p>
            <a:pPr marL="0" indent="685800" algn="just" eaLnBrk="1" hangingPunct="1">
              <a:spcBef>
                <a:spcPct val="0"/>
              </a:spcBef>
            </a:pPr>
            <a:r>
              <a:rPr lang="en-US" sz="2600" b="1" smtClean="0">
                <a:solidFill>
                  <a:srgbClr val="0000CC"/>
                </a:solidFill>
                <a:latin typeface="VNI-Times" pitchFamily="2" charset="0"/>
              </a:rPr>
              <a:t>Qui trình hoaït ñoäng lieân tuïc ñöôïc thieát keá ñeå vaän haønh 24 giôø trong moät ngaøy, 7 ngaøy moät tuaàn vaø suoát naêm. Soá giôø hoaït ñoäng trong moät naêm cuûa nhaø maùy coù theå ñaït töø 90 ñeán 95%.</a:t>
            </a:r>
          </a:p>
          <a:p>
            <a:pPr marL="0" indent="685800" algn="just" eaLnBrk="1" hangingPunct="1">
              <a:spcBef>
                <a:spcPct val="0"/>
              </a:spcBef>
            </a:pPr>
            <a:r>
              <a:rPr lang="en-US" sz="2600" b="1" smtClean="0">
                <a:solidFill>
                  <a:srgbClr val="0000CC"/>
                </a:solidFill>
                <a:latin typeface="VNI-Times" pitchFamily="2" charset="0"/>
              </a:rPr>
              <a:t>Qui trình hoaït ñoäng giaùn ñoaïn ñöôïc thieát keá ñeå hoaït ñoäng theo töøng meû(batch). Moät soá thieát bò, hoaëc taát caû thieát bò trong qui trình seõ ñöôïc ngöøng vaø khôûi ñoäng thöôøng xuyeân.</a:t>
            </a:r>
          </a:p>
          <a:p>
            <a:pPr marL="0" indent="685800" algn="just" eaLnBrk="1" hangingPunct="1">
              <a:spcBef>
                <a:spcPct val="0"/>
              </a:spcBef>
            </a:pPr>
            <a:r>
              <a:rPr lang="en-US" sz="2600" b="1" smtClean="0">
                <a:solidFill>
                  <a:srgbClr val="800000"/>
                </a:solidFill>
                <a:latin typeface="VNI-Times" pitchFamily="2" charset="0"/>
              </a:rPr>
              <a:t>Qui trình hoaït ñoäng lieân tuïc kinh teá hôn cho caùc tröôøng hôïp saûn xuaát qui moâ lôùn. Caùc qui trình hoaït ñoäng giaùn ñoaïn thöôøng coù tính linh ñoäng hôn khi caàn thay ñoåi naêng suaát hoaëc qui caùch, chuûng loaïi saûn phaåm.</a:t>
            </a:r>
          </a:p>
        </p:txBody>
      </p:sp>
      <p:sp>
        <p:nvSpPr>
          <p:cNvPr id="31746" name="Slide Number Placeholder 5"/>
          <p:cNvSpPr>
            <a:spLocks noGrp="1"/>
          </p:cNvSpPr>
          <p:nvPr>
            <p:ph type="sldNum" sz="quarter" idx="12"/>
          </p:nvPr>
        </p:nvSpPr>
        <p:spPr/>
        <p:txBody>
          <a:bodyPr/>
          <a:lstStyle/>
          <a:p>
            <a:pPr>
              <a:defRPr/>
            </a:pPr>
            <a:fld id="{2D1C3EDC-13F5-463D-926C-C731647130A0}" type="slidenum">
              <a:rPr lang="en-US"/>
              <a:pPr>
                <a:defRPr/>
              </a:pPr>
              <a:t>28</a:t>
            </a:fld>
            <a:endParaRPr lang="en-US"/>
          </a:p>
        </p:txBody>
      </p:sp>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p:cNvSpPr>
            <a:spLocks noGrp="1" noChangeArrowheads="1"/>
          </p:cNvSpPr>
          <p:nvPr>
            <p:ph type="title"/>
          </p:nvPr>
        </p:nvSpPr>
        <p:spPr/>
        <p:txBody>
          <a:bodyPr/>
          <a:lstStyle/>
          <a:p>
            <a:pPr eaLnBrk="1" hangingPunct="1"/>
            <a:r>
              <a:rPr lang="en-US" sz="3600" i="1" smtClean="0">
                <a:solidFill>
                  <a:srgbClr val="800000"/>
                </a:solidFill>
                <a:latin typeface="VNI-Times" pitchFamily="2" charset="0"/>
              </a:rPr>
              <a:t>Qui trình hoaït ñoäng lieân tuïc</a:t>
            </a:r>
            <a:endParaRPr lang="en-US" sz="3600" smtClean="0">
              <a:solidFill>
                <a:srgbClr val="800000"/>
              </a:solidFill>
              <a:latin typeface="VNI-Times" pitchFamily="2" charset="0"/>
            </a:endParaRPr>
          </a:p>
        </p:txBody>
      </p:sp>
      <p:sp>
        <p:nvSpPr>
          <p:cNvPr id="30723" name="Rectangle 3"/>
          <p:cNvSpPr>
            <a:spLocks noGrp="1" noChangeArrowheads="1"/>
          </p:cNvSpPr>
          <p:nvPr>
            <p:ph idx="1"/>
          </p:nvPr>
        </p:nvSpPr>
        <p:spPr>
          <a:xfrm>
            <a:off x="609600" y="1600200"/>
            <a:ext cx="8077200" cy="3724275"/>
          </a:xfrm>
        </p:spPr>
        <p:txBody>
          <a:bodyPr/>
          <a:lstStyle/>
          <a:p>
            <a:pPr eaLnBrk="1" hangingPunct="1"/>
            <a:r>
              <a:rPr lang="en-US" sz="2800" b="1" smtClean="0">
                <a:solidFill>
                  <a:srgbClr val="0000CC"/>
                </a:solidFill>
                <a:latin typeface="VNI-Times" pitchFamily="2" charset="0"/>
              </a:rPr>
              <a:t>Naêng suaát thöøông lôùn hôn 5.000 T/naêm</a:t>
            </a:r>
          </a:p>
          <a:p>
            <a:pPr eaLnBrk="1" hangingPunct="1"/>
            <a:r>
              <a:rPr lang="en-US" sz="2800" b="1" smtClean="0">
                <a:solidFill>
                  <a:srgbClr val="0000CC"/>
                </a:solidFill>
                <a:latin typeface="VNI-Times" pitchFamily="2" charset="0"/>
              </a:rPr>
              <a:t>Chæ saûn xuaát moät loaïi saûn phaåm</a:t>
            </a:r>
          </a:p>
          <a:p>
            <a:pPr eaLnBrk="1" hangingPunct="1"/>
            <a:r>
              <a:rPr lang="en-US" sz="2800" b="1" smtClean="0">
                <a:solidFill>
                  <a:srgbClr val="0000CC"/>
                </a:solidFill>
                <a:latin typeface="VNI-Times" pitchFamily="2" charset="0"/>
              </a:rPr>
              <a:t>Khoâng coù tình traïng ñoùng caùu baån nghieâm troïng trong thieát bò</a:t>
            </a:r>
          </a:p>
          <a:p>
            <a:pPr eaLnBrk="1" hangingPunct="1"/>
            <a:r>
              <a:rPr lang="en-US" sz="2800" b="1" smtClean="0">
                <a:solidFill>
                  <a:srgbClr val="0000CC"/>
                </a:solidFill>
                <a:latin typeface="VNI-Times" pitchFamily="2" charset="0"/>
              </a:rPr>
              <a:t>Chaát xuùc taùc coù tuoåi thoï cao</a:t>
            </a:r>
          </a:p>
          <a:p>
            <a:pPr eaLnBrk="1" hangingPunct="1"/>
            <a:r>
              <a:rPr lang="en-US" sz="2800" b="1" smtClean="0">
                <a:solidFill>
                  <a:srgbClr val="0000CC"/>
                </a:solidFill>
                <a:latin typeface="VNI-Times" pitchFamily="2" charset="0"/>
              </a:rPr>
              <a:t>Thieát keá qui trình ñaùng tin caäy</a:t>
            </a:r>
          </a:p>
          <a:p>
            <a:pPr eaLnBrk="1" hangingPunct="1"/>
            <a:r>
              <a:rPr lang="en-US" sz="2800" b="1" smtClean="0">
                <a:solidFill>
                  <a:srgbClr val="0000CC"/>
                </a:solidFill>
                <a:latin typeface="VNI-Times" pitchFamily="2" charset="0"/>
              </a:rPr>
              <a:t>Thò tröôøng oån ñònh</a:t>
            </a:r>
          </a:p>
        </p:txBody>
      </p:sp>
      <p:sp>
        <p:nvSpPr>
          <p:cNvPr id="32770" name="Slide Number Placeholder 5"/>
          <p:cNvSpPr>
            <a:spLocks noGrp="1"/>
          </p:cNvSpPr>
          <p:nvPr>
            <p:ph type="sldNum" sz="quarter" idx="12"/>
          </p:nvPr>
        </p:nvSpPr>
        <p:spPr/>
        <p:txBody>
          <a:bodyPr/>
          <a:lstStyle/>
          <a:p>
            <a:pPr>
              <a:defRPr/>
            </a:pPr>
            <a:fld id="{A6688EF3-2302-454B-B1D3-3D03126F1611}" type="slidenum">
              <a:rPr lang="en-US"/>
              <a:pPr>
                <a:defRPr/>
              </a:pPr>
              <a:t>29</a:t>
            </a:fld>
            <a:endParaRPr lang="en-US"/>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AutoShape 2"/>
          <p:cNvSpPr>
            <a:spLocks noGrp="1" noChangeArrowheads="1"/>
          </p:cNvSpPr>
          <p:nvPr>
            <p:ph type="title"/>
          </p:nvPr>
        </p:nvSpPr>
        <p:spPr>
          <a:xfrm>
            <a:off x="685800" y="76200"/>
            <a:ext cx="7924800" cy="685800"/>
          </a:xfrm>
        </p:spPr>
        <p:txBody>
          <a:bodyPr rtlCol="0">
            <a:normAutofit fontScale="90000"/>
          </a:bodyPr>
          <a:lstStyle/>
          <a:p>
            <a:pPr eaLnBrk="1" fontAlgn="auto" hangingPunct="1">
              <a:spcAft>
                <a:spcPts val="0"/>
              </a:spcAft>
              <a:defRPr/>
            </a:pPr>
            <a:r>
              <a:rPr lang="en-US" sz="3900" smtClean="0">
                <a:latin typeface="VNI-Auchon" pitchFamily="2" charset="0"/>
              </a:rPr>
              <a:t>Chöông 1: GIÔÙI THIEÄU MOÂN HOÏC</a:t>
            </a:r>
            <a:r>
              <a:rPr lang="en-US" smtClean="0"/>
              <a:t> </a:t>
            </a:r>
          </a:p>
        </p:txBody>
      </p:sp>
      <p:sp>
        <p:nvSpPr>
          <p:cNvPr id="4099" name="Rectangle 3"/>
          <p:cNvSpPr>
            <a:spLocks noGrp="1" noChangeArrowheads="1"/>
          </p:cNvSpPr>
          <p:nvPr>
            <p:ph idx="1"/>
          </p:nvPr>
        </p:nvSpPr>
        <p:spPr>
          <a:xfrm>
            <a:off x="228600" y="762000"/>
            <a:ext cx="8763000" cy="5638800"/>
          </a:xfrm>
        </p:spPr>
        <p:txBody>
          <a:bodyPr/>
          <a:lstStyle/>
          <a:p>
            <a:pPr marL="952500" lvl="1" indent="-495300" eaLnBrk="1" hangingPunct="1">
              <a:buFontTx/>
              <a:buNone/>
              <a:defRPr/>
            </a:pPr>
            <a:r>
              <a:rPr lang="en-US" sz="2600" b="1" smtClean="0">
                <a:solidFill>
                  <a:srgbClr val="990000"/>
                </a:solidFill>
                <a:latin typeface="VNI-Auchon" pitchFamily="2" charset="0"/>
              </a:rPr>
              <a:t>1.1. THIEÁT KEÁ NHAØ MAÙY(TKNM)</a:t>
            </a:r>
            <a:endParaRPr lang="en-US" sz="2600" b="1" i="1" smtClean="0">
              <a:solidFill>
                <a:srgbClr val="990000"/>
              </a:solidFill>
              <a:latin typeface="VNI-Auchon" pitchFamily="2" charset="0"/>
            </a:endParaRPr>
          </a:p>
          <a:p>
            <a:pPr marL="590550" indent="-590550" eaLnBrk="1" hangingPunct="1">
              <a:buFont typeface="Wingdings" pitchFamily="2" charset="2"/>
              <a:buNone/>
              <a:defRPr/>
            </a:pPr>
            <a:r>
              <a:rPr lang="en-US" sz="2600" b="1" i="1" smtClean="0">
                <a:solidFill>
                  <a:srgbClr val="0000CC"/>
                </a:solidFill>
                <a:latin typeface="VNI-Times" pitchFamily="2" charset="0"/>
              </a:rPr>
              <a:t>		</a:t>
            </a:r>
            <a:r>
              <a:rPr lang="en-US" sz="2600" b="1" i="1" smtClean="0">
                <a:solidFill>
                  <a:srgbClr val="990000"/>
                </a:solidFill>
                <a:latin typeface="VNI-Times" pitchFamily="2" charset="0"/>
              </a:rPr>
              <a:t>1.1.1. Vai troø cuûa kyõ sö  hoaù hoïc (KSHH)</a:t>
            </a:r>
          </a:p>
          <a:p>
            <a:pPr marL="590550" indent="-590550" eaLnBrk="1" hangingPunct="1">
              <a:buFont typeface="Wingdings" pitchFamily="2" charset="2"/>
              <a:buNone/>
              <a:defRPr/>
            </a:pPr>
            <a:r>
              <a:rPr lang="en-US" sz="2600" b="1" smtClean="0">
                <a:solidFill>
                  <a:srgbClr val="0000CC"/>
                </a:solidFill>
                <a:latin typeface="VNI-Times" pitchFamily="2" charset="0"/>
              </a:rPr>
              <a:t>             KSHH laø ngöôùi coù kyõ naêng trieãn khai vaøo saûn xuaát:</a:t>
            </a:r>
          </a:p>
          <a:p>
            <a:pPr marL="952500" lvl="1" indent="-495300" eaLnBrk="1" hangingPunct="1">
              <a:buClr>
                <a:srgbClr val="990000"/>
              </a:buClr>
              <a:buFont typeface="Wingdings" pitchFamily="2" charset="2"/>
              <a:buChar char="§"/>
              <a:defRPr/>
            </a:pPr>
            <a:r>
              <a:rPr lang="en-US" sz="2600" b="1" smtClean="0">
                <a:solidFill>
                  <a:srgbClr val="0000CC"/>
                </a:solidFill>
                <a:latin typeface="VNI-Times" pitchFamily="2" charset="0"/>
              </a:rPr>
              <a:t>moät qui trình, 	</a:t>
            </a:r>
          </a:p>
          <a:p>
            <a:pPr marL="952500" lvl="1" indent="-495300" algn="just" eaLnBrk="1" hangingPunct="1">
              <a:buClr>
                <a:srgbClr val="990000"/>
              </a:buClr>
              <a:buFont typeface="Wingdings" pitchFamily="2" charset="2"/>
              <a:buChar char="§"/>
              <a:defRPr/>
            </a:pPr>
            <a:r>
              <a:rPr lang="en-US" sz="2600" b="1" smtClean="0">
                <a:solidFill>
                  <a:srgbClr val="0000CC"/>
                </a:solidFill>
                <a:latin typeface="VNI-Times" pitchFamily="2" charset="0"/>
              </a:rPr>
              <a:t>thieát keá, xaây döïng, vaän haønh moät nhaø maùy coâng nghieäp </a:t>
            </a:r>
          </a:p>
          <a:p>
            <a:pPr marL="38100" lvl="1" indent="815975" algn="just" eaLnBrk="1" hangingPunct="1">
              <a:buClr>
                <a:srgbClr val="990000"/>
              </a:buClr>
              <a:buFont typeface="Wingdings" pitchFamily="2" charset="2"/>
              <a:buNone/>
              <a:defRPr/>
            </a:pPr>
            <a:r>
              <a:rPr lang="en-US" sz="2600" b="1" smtClean="0">
                <a:solidFill>
                  <a:srgbClr val="0000CC"/>
                </a:solidFill>
                <a:latin typeface="VNI-Times" pitchFamily="2" charset="0"/>
              </a:rPr>
              <a:t>Do ñoù KSHH coù theå laøm vieäc trong 4  lónh vöïc cuûa ngaønh coâng nghieäp hoaù hoïc noùi chung nhö sau:</a:t>
            </a:r>
          </a:p>
          <a:p>
            <a:pPr marL="952500" lvl="1" indent="-495300" eaLnBrk="1" hangingPunct="1">
              <a:buClr>
                <a:srgbClr val="990000"/>
              </a:buClr>
              <a:buFont typeface="Wingdings" pitchFamily="2" charset="2"/>
              <a:buChar char="v"/>
              <a:defRPr/>
            </a:pPr>
            <a:r>
              <a:rPr lang="en-US" sz="2600" b="1" smtClean="0">
                <a:solidFill>
                  <a:srgbClr val="0000CC"/>
                </a:solidFill>
                <a:latin typeface="VNI-Times" pitchFamily="2" charset="0"/>
              </a:rPr>
              <a:t>Nghieân cöùu vaø trieãn khai (R&amp;D);</a:t>
            </a:r>
          </a:p>
          <a:p>
            <a:pPr marL="952500" lvl="1" indent="-495300" eaLnBrk="1" hangingPunct="1">
              <a:buClr>
                <a:srgbClr val="990000"/>
              </a:buClr>
              <a:buFont typeface="Wingdings" pitchFamily="2" charset="2"/>
              <a:buChar char="v"/>
              <a:defRPr/>
            </a:pPr>
            <a:r>
              <a:rPr lang="en-US" sz="2600" b="1" smtClean="0">
                <a:solidFill>
                  <a:srgbClr val="0000CC"/>
                </a:solidFill>
                <a:latin typeface="VNI-Times" pitchFamily="2" charset="0"/>
              </a:rPr>
              <a:t>Thieát keá;</a:t>
            </a:r>
          </a:p>
          <a:p>
            <a:pPr marL="952500" lvl="1" indent="-495300" eaLnBrk="1" hangingPunct="1">
              <a:buClr>
                <a:srgbClr val="990000"/>
              </a:buClr>
              <a:buFont typeface="Wingdings" pitchFamily="2" charset="2"/>
              <a:buChar char="v"/>
              <a:defRPr/>
            </a:pPr>
            <a:r>
              <a:rPr lang="en-US" sz="2600" b="1" smtClean="0">
                <a:solidFill>
                  <a:srgbClr val="0000CC"/>
                </a:solidFill>
                <a:latin typeface="VNI-Times" pitchFamily="2" charset="0"/>
              </a:rPr>
              <a:t>Saûn xuaát;</a:t>
            </a:r>
          </a:p>
          <a:p>
            <a:pPr marL="952500" lvl="1" indent="-495300" eaLnBrk="1" hangingPunct="1">
              <a:buClr>
                <a:srgbClr val="990000"/>
              </a:buClr>
              <a:buFont typeface="Wingdings" pitchFamily="2" charset="2"/>
              <a:buChar char="v"/>
              <a:defRPr/>
            </a:pPr>
            <a:r>
              <a:rPr lang="en-US" sz="2600" b="1" smtClean="0">
                <a:solidFill>
                  <a:srgbClr val="0000CC"/>
                </a:solidFill>
                <a:latin typeface="VNI-Times" pitchFamily="2" charset="0"/>
              </a:rPr>
              <a:t>Thöông maïi.</a:t>
            </a:r>
          </a:p>
        </p:txBody>
      </p:sp>
      <p:sp>
        <p:nvSpPr>
          <p:cNvPr id="6146" name="Slide Number Placeholder 5"/>
          <p:cNvSpPr>
            <a:spLocks noGrp="1"/>
          </p:cNvSpPr>
          <p:nvPr>
            <p:ph type="sldNum" sz="quarter" idx="12"/>
          </p:nvPr>
        </p:nvSpPr>
        <p:spPr/>
        <p:txBody>
          <a:bodyPr/>
          <a:lstStyle/>
          <a:p>
            <a:pPr>
              <a:defRPr/>
            </a:pPr>
            <a:fld id="{335A7702-3512-4BB8-9DF5-510F275492F5}" type="slidenum">
              <a:rPr lang="en-US"/>
              <a:pPr>
                <a:defRPr/>
              </a:pPr>
              <a:t>3</a:t>
            </a:fld>
            <a:endParaRPr lang="en-US"/>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p:cNvSpPr>
            <a:spLocks noGrp="1" noChangeArrowheads="1"/>
          </p:cNvSpPr>
          <p:nvPr>
            <p:ph type="title"/>
          </p:nvPr>
        </p:nvSpPr>
        <p:spPr/>
        <p:txBody>
          <a:bodyPr/>
          <a:lstStyle/>
          <a:p>
            <a:pPr eaLnBrk="1" hangingPunct="1"/>
            <a:r>
              <a:rPr lang="en-US" sz="3600" i="1" smtClean="0">
                <a:solidFill>
                  <a:srgbClr val="800000"/>
                </a:solidFill>
                <a:latin typeface="VNI-Times" pitchFamily="2" charset="0"/>
              </a:rPr>
              <a:t>Qui trình hoaït ñoäng giaùn ñoaïn</a:t>
            </a:r>
          </a:p>
        </p:txBody>
      </p:sp>
      <p:sp>
        <p:nvSpPr>
          <p:cNvPr id="31747" name="Rectangle 3"/>
          <p:cNvSpPr>
            <a:spLocks noGrp="1" noChangeArrowheads="1"/>
          </p:cNvSpPr>
          <p:nvPr>
            <p:ph idx="1"/>
          </p:nvPr>
        </p:nvSpPr>
        <p:spPr/>
        <p:txBody>
          <a:bodyPr/>
          <a:lstStyle/>
          <a:p>
            <a:pPr eaLnBrk="1" hangingPunct="1">
              <a:lnSpc>
                <a:spcPct val="80000"/>
              </a:lnSpc>
            </a:pPr>
            <a:endParaRPr lang="en-US" sz="2000" smtClean="0">
              <a:latin typeface="VNI-Times" pitchFamily="2" charset="0"/>
            </a:endParaRPr>
          </a:p>
          <a:p>
            <a:pPr eaLnBrk="1" hangingPunct="1">
              <a:lnSpc>
                <a:spcPct val="80000"/>
              </a:lnSpc>
            </a:pPr>
            <a:r>
              <a:rPr lang="en-US" sz="2800" b="1" smtClean="0">
                <a:solidFill>
                  <a:srgbClr val="0000CC"/>
                </a:solidFill>
                <a:latin typeface="VNI-Times" pitchFamily="2" charset="0"/>
              </a:rPr>
              <a:t>Naêng suaát thöøông nhoû hôn 5.000 T/naêm</a:t>
            </a:r>
          </a:p>
          <a:p>
            <a:pPr eaLnBrk="1" hangingPunct="1">
              <a:lnSpc>
                <a:spcPct val="80000"/>
              </a:lnSpc>
            </a:pPr>
            <a:r>
              <a:rPr lang="en-US" sz="2800" b="1" smtClean="0">
                <a:solidFill>
                  <a:srgbClr val="0000CC"/>
                </a:solidFill>
                <a:latin typeface="VNI-Times" pitchFamily="2" charset="0"/>
              </a:rPr>
              <a:t>Saûn xuaát nhieàu qui caùch, chuûng loaïi saûn phaåm khaùc nhau</a:t>
            </a:r>
          </a:p>
          <a:p>
            <a:pPr eaLnBrk="1" hangingPunct="1">
              <a:lnSpc>
                <a:spcPct val="80000"/>
              </a:lnSpc>
            </a:pPr>
            <a:r>
              <a:rPr lang="en-US" sz="2800" b="1" smtClean="0">
                <a:solidFill>
                  <a:srgbClr val="0000CC"/>
                </a:solidFill>
                <a:latin typeface="VNI-Times" pitchFamily="2" charset="0"/>
              </a:rPr>
              <a:t>Ñoùng caùu baån nghieâm troïng trong quaù trình saûn xuaát</a:t>
            </a:r>
          </a:p>
          <a:p>
            <a:pPr eaLnBrk="1" hangingPunct="1">
              <a:lnSpc>
                <a:spcPct val="80000"/>
              </a:lnSpc>
            </a:pPr>
            <a:r>
              <a:rPr lang="en-US" sz="2800" b="1" smtClean="0">
                <a:solidFill>
                  <a:srgbClr val="0000CC"/>
                </a:solidFill>
                <a:latin typeface="VNI-Times" pitchFamily="2" charset="0"/>
              </a:rPr>
              <a:t>Chaát xuùc taùc coù tuoåi thoï ngaén</a:t>
            </a:r>
          </a:p>
          <a:p>
            <a:pPr eaLnBrk="1" hangingPunct="1">
              <a:lnSpc>
                <a:spcPct val="80000"/>
              </a:lnSpc>
            </a:pPr>
            <a:r>
              <a:rPr lang="en-US" sz="2800" b="1" smtClean="0">
                <a:solidFill>
                  <a:srgbClr val="0000CC"/>
                </a:solidFill>
                <a:latin typeface="VNI-Times" pitchFamily="2" charset="0"/>
              </a:rPr>
              <a:t>Saûn xuaát saûn phaåm môùi</a:t>
            </a:r>
          </a:p>
          <a:p>
            <a:pPr eaLnBrk="1" hangingPunct="1">
              <a:lnSpc>
                <a:spcPct val="80000"/>
              </a:lnSpc>
            </a:pPr>
            <a:r>
              <a:rPr lang="en-US" sz="2800" b="1" smtClean="0">
                <a:solidFill>
                  <a:srgbClr val="0000CC"/>
                </a:solidFill>
                <a:latin typeface="VNI-Times" pitchFamily="2" charset="0"/>
              </a:rPr>
              <a:t>Thieát keá chöa chaéc chaén</a:t>
            </a:r>
          </a:p>
        </p:txBody>
      </p:sp>
      <p:sp>
        <p:nvSpPr>
          <p:cNvPr id="33794" name="Slide Number Placeholder 5"/>
          <p:cNvSpPr>
            <a:spLocks noGrp="1"/>
          </p:cNvSpPr>
          <p:nvPr>
            <p:ph type="sldNum" sz="quarter" idx="12"/>
          </p:nvPr>
        </p:nvSpPr>
        <p:spPr/>
        <p:txBody>
          <a:bodyPr/>
          <a:lstStyle/>
          <a:p>
            <a:pPr>
              <a:defRPr/>
            </a:pPr>
            <a:fld id="{9B9A58F8-542E-4A40-B695-9A2309EFABE5}" type="slidenum">
              <a:rPr lang="en-US"/>
              <a:pPr>
                <a:defRPr/>
              </a:pPr>
              <a:t>30</a:t>
            </a:fld>
            <a:endParaRPr lang="en-US"/>
          </a:p>
        </p:txBody>
      </p:sp>
    </p:spTree>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Grp="1" noChangeArrowheads="1"/>
          </p:cNvSpPr>
          <p:nvPr>
            <p:ph type="title"/>
          </p:nvPr>
        </p:nvSpPr>
        <p:spPr/>
        <p:txBody>
          <a:bodyPr/>
          <a:lstStyle/>
          <a:p>
            <a:pPr eaLnBrk="1" hangingPunct="1"/>
            <a:r>
              <a:rPr lang="en-US" smtClean="0">
                <a:solidFill>
                  <a:srgbClr val="990000"/>
                </a:solidFill>
                <a:latin typeface="Times New Roman" pitchFamily="18" charset="0"/>
              </a:rPr>
              <a:t>Câu hỏi ôn tập</a:t>
            </a:r>
          </a:p>
        </p:txBody>
      </p:sp>
      <p:sp>
        <p:nvSpPr>
          <p:cNvPr id="32771" name="Rectangle 3"/>
          <p:cNvSpPr>
            <a:spLocks noGrp="1" noChangeArrowheads="1"/>
          </p:cNvSpPr>
          <p:nvPr>
            <p:ph idx="1"/>
          </p:nvPr>
        </p:nvSpPr>
        <p:spPr/>
        <p:txBody>
          <a:bodyPr/>
          <a:lstStyle/>
          <a:p>
            <a:pPr marL="533400" indent="-533400" algn="just" eaLnBrk="1" hangingPunct="1">
              <a:buFont typeface="Wingdings" pitchFamily="2" charset="2"/>
              <a:buAutoNum type="arabicParenR"/>
            </a:pPr>
            <a:r>
              <a:rPr lang="en-US" sz="2800" b="1" i="1" smtClean="0">
                <a:solidFill>
                  <a:srgbClr val="0000CC"/>
                </a:solidFill>
              </a:rPr>
              <a:t>Mục đích của thiết kế nhà máy hay lập một dự án đầu tư là gì?</a:t>
            </a:r>
          </a:p>
          <a:p>
            <a:pPr marL="533400" indent="-533400" algn="just" eaLnBrk="1" hangingPunct="1">
              <a:buFont typeface="Wingdings" pitchFamily="2" charset="2"/>
              <a:buAutoNum type="arabicParenR"/>
            </a:pPr>
            <a:r>
              <a:rPr lang="en-US" sz="2800" b="1" i="1" smtClean="0">
                <a:solidFill>
                  <a:srgbClr val="0000CC"/>
                </a:solidFill>
              </a:rPr>
              <a:t>Một KS Hóa học chỉ cần biết kiến thức trong PTN có thể làm việc tốt ngòai nhà máy đựơc không?</a:t>
            </a:r>
          </a:p>
          <a:p>
            <a:pPr marL="533400" indent="-533400" algn="just" eaLnBrk="1" hangingPunct="1">
              <a:buFont typeface="Wingdings" pitchFamily="2" charset="2"/>
              <a:buAutoNum type="arabicParenR"/>
            </a:pPr>
            <a:r>
              <a:rPr lang="en-US" sz="2800" b="1" i="1" smtClean="0">
                <a:solidFill>
                  <a:srgbClr val="0000CC"/>
                </a:solidFill>
              </a:rPr>
              <a:t>Để TK NM (hay lập dự án đầu tư) cần phải có những kiến thức gì? Có thể làm việc cá nhân được không?</a:t>
            </a:r>
          </a:p>
        </p:txBody>
      </p:sp>
      <p:sp>
        <p:nvSpPr>
          <p:cNvPr id="34818" name="Slide Number Placeholder 5"/>
          <p:cNvSpPr>
            <a:spLocks noGrp="1"/>
          </p:cNvSpPr>
          <p:nvPr>
            <p:ph type="sldNum" sz="quarter" idx="12"/>
          </p:nvPr>
        </p:nvSpPr>
        <p:spPr/>
        <p:txBody>
          <a:bodyPr/>
          <a:lstStyle/>
          <a:p>
            <a:pPr>
              <a:defRPr/>
            </a:pPr>
            <a:fld id="{1CE1F65A-8E3C-41C5-A391-D62A988AED88}" type="slidenum">
              <a:rPr lang="en-US"/>
              <a:pPr>
                <a:defRPr/>
              </a:pPr>
              <a:t>31</a:t>
            </a:fld>
            <a:endParaRPr lang="en-US"/>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p:cNvSpPr>
            <a:spLocks noGrp="1" noChangeArrowheads="1"/>
          </p:cNvSpPr>
          <p:nvPr>
            <p:ph type="title"/>
          </p:nvPr>
        </p:nvSpPr>
        <p:spPr/>
        <p:txBody>
          <a:bodyPr/>
          <a:lstStyle/>
          <a:p>
            <a:pPr eaLnBrk="1" hangingPunct="1"/>
            <a:r>
              <a:rPr lang="en-US" sz="2800" smtClean="0">
                <a:solidFill>
                  <a:srgbClr val="CC9900"/>
                </a:solidFill>
                <a:latin typeface="Times New Roman" pitchFamily="18" charset="0"/>
              </a:rPr>
              <a:t>Khu vực tháp chưng cất dầu tại Nhà máy lọc dầu Dung Quất</a:t>
            </a:r>
          </a:p>
        </p:txBody>
      </p:sp>
      <p:sp>
        <p:nvSpPr>
          <p:cNvPr id="7170" name="Slide Number Placeholder 5"/>
          <p:cNvSpPr>
            <a:spLocks noGrp="1"/>
          </p:cNvSpPr>
          <p:nvPr>
            <p:ph type="sldNum" sz="quarter" idx="12"/>
          </p:nvPr>
        </p:nvSpPr>
        <p:spPr/>
        <p:txBody>
          <a:bodyPr/>
          <a:lstStyle/>
          <a:p>
            <a:pPr>
              <a:defRPr/>
            </a:pPr>
            <a:fld id="{49E6A8A8-C667-456C-994C-679F4E528B0F}" type="slidenum">
              <a:rPr lang="en-US"/>
              <a:pPr>
                <a:defRPr/>
              </a:pPr>
              <a:t>4</a:t>
            </a:fld>
            <a:endParaRPr lang="en-US"/>
          </a:p>
        </p:txBody>
      </p:sp>
      <p:pic>
        <p:nvPicPr>
          <p:cNvPr id="5124" name="Picture 4" descr="Dong la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0"/>
            <a:ext cx="6629400"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smtClean="0"/>
          </a:p>
        </p:txBody>
      </p:sp>
      <p:pic>
        <p:nvPicPr>
          <p:cNvPr id="6147" name="Picture 4" descr="Baye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
        <p:nvSpPr>
          <p:cNvPr id="8194" name="Slide Number Placeholder 5"/>
          <p:cNvSpPr>
            <a:spLocks noGrp="1"/>
          </p:cNvSpPr>
          <p:nvPr>
            <p:ph type="sldNum" sz="quarter" idx="12"/>
          </p:nvPr>
        </p:nvSpPr>
        <p:spPr/>
        <p:txBody>
          <a:bodyPr/>
          <a:lstStyle/>
          <a:p>
            <a:pPr>
              <a:defRPr/>
            </a:pPr>
            <a:fld id="{85C5102A-FD62-4F0F-BDB6-C8CBA24EE913}" type="slidenum">
              <a:rPr lang="en-US"/>
              <a:pPr>
                <a:defRPr/>
              </a:pPr>
              <a:t>5</a:t>
            </a:fld>
            <a:endParaRPr lang="en-US"/>
          </a:p>
        </p:txBody>
      </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Grp="1" noChangeArrowheads="1"/>
          </p:cNvSpPr>
          <p:nvPr>
            <p:ph type="title"/>
          </p:nvPr>
        </p:nvSpPr>
        <p:spPr/>
        <p:txBody>
          <a:bodyPr/>
          <a:lstStyle/>
          <a:p>
            <a:pPr algn="l" eaLnBrk="1" hangingPunct="1"/>
            <a:r>
              <a:rPr lang="en-US" sz="2700" b="1" smtClean="0">
                <a:solidFill>
                  <a:srgbClr val="990000"/>
                </a:solidFill>
                <a:latin typeface="VNI-Times" pitchFamily="2" charset="0"/>
              </a:rPr>
              <a:t>1.1.2. Thieát keá kyõ thuaät</a:t>
            </a:r>
            <a:br>
              <a:rPr lang="en-US" sz="2700" b="1" smtClean="0">
                <a:solidFill>
                  <a:srgbClr val="990000"/>
                </a:solidFill>
                <a:latin typeface="VNI-Times" pitchFamily="2" charset="0"/>
              </a:rPr>
            </a:br>
            <a:endParaRPr lang="en-US" sz="2700" b="1" smtClean="0">
              <a:solidFill>
                <a:srgbClr val="990000"/>
              </a:solidFill>
              <a:latin typeface="VNI-Times" pitchFamily="2" charset="0"/>
            </a:endParaRPr>
          </a:p>
        </p:txBody>
      </p:sp>
      <p:sp>
        <p:nvSpPr>
          <p:cNvPr id="10244" name="Rectangle 3"/>
          <p:cNvSpPr>
            <a:spLocks noGrp="1" noChangeArrowheads="1"/>
          </p:cNvSpPr>
          <p:nvPr>
            <p:ph idx="1"/>
          </p:nvPr>
        </p:nvSpPr>
        <p:spPr>
          <a:xfrm>
            <a:off x="609600" y="990600"/>
            <a:ext cx="8229600" cy="5867400"/>
          </a:xfrm>
        </p:spPr>
        <p:txBody>
          <a:bodyPr rtlCol="0">
            <a:normAutofit lnSpcReduction="10000"/>
          </a:bodyPr>
          <a:lstStyle/>
          <a:p>
            <a:pPr eaLnBrk="1" fontAlgn="auto" hangingPunct="1">
              <a:spcAft>
                <a:spcPts val="0"/>
              </a:spcAft>
              <a:buFont typeface="Wingdings" pitchFamily="2" charset="2"/>
              <a:buNone/>
              <a:defRPr/>
            </a:pPr>
            <a:r>
              <a:rPr lang="en-US" sz="2600" b="1" smtClean="0">
                <a:solidFill>
                  <a:srgbClr val="0000CC"/>
                </a:solidFill>
                <a:latin typeface="VNI-Times" pitchFamily="2" charset="0"/>
              </a:rPr>
              <a:t>TKNM bao goàm thieát keá </a:t>
            </a:r>
          </a:p>
          <a:p>
            <a:pPr lvl="1" eaLnBrk="1" fontAlgn="auto" hangingPunct="1">
              <a:spcAft>
                <a:spcPts val="0"/>
              </a:spcAft>
              <a:buClr>
                <a:srgbClr val="0000CC"/>
              </a:buClr>
              <a:buFont typeface="Wingdings" pitchFamily="2" charset="2"/>
              <a:buChar char="§"/>
              <a:defRPr/>
            </a:pPr>
            <a:r>
              <a:rPr lang="en-US" sz="2600" b="1" i="1" smtClean="0">
                <a:solidFill>
                  <a:srgbClr val="800000"/>
                </a:solidFill>
                <a:latin typeface="VNI-Times" pitchFamily="2" charset="0"/>
              </a:rPr>
              <a:t>qui trình, </a:t>
            </a:r>
          </a:p>
          <a:p>
            <a:pPr lvl="1" eaLnBrk="1" fontAlgn="auto" hangingPunct="1">
              <a:spcAft>
                <a:spcPts val="0"/>
              </a:spcAft>
              <a:buClr>
                <a:srgbClr val="0000CC"/>
              </a:buClr>
              <a:buFont typeface="Wingdings" pitchFamily="2" charset="2"/>
              <a:buChar char="§"/>
              <a:defRPr/>
            </a:pPr>
            <a:r>
              <a:rPr lang="en-US" sz="2600" b="1" i="1" smtClean="0">
                <a:solidFill>
                  <a:srgbClr val="800000"/>
                </a:solidFill>
                <a:latin typeface="VNI-Times" pitchFamily="2" charset="0"/>
              </a:rPr>
              <a:t>thieát bò vaø </a:t>
            </a:r>
          </a:p>
          <a:p>
            <a:pPr lvl="1" eaLnBrk="1" fontAlgn="auto" hangingPunct="1">
              <a:spcAft>
                <a:spcPts val="0"/>
              </a:spcAft>
              <a:buClr>
                <a:srgbClr val="0000CC"/>
              </a:buClr>
              <a:buFont typeface="Wingdings" pitchFamily="2" charset="2"/>
              <a:buChar char="§"/>
              <a:defRPr/>
            </a:pPr>
            <a:r>
              <a:rPr lang="en-US" sz="2600" b="1" i="1" smtClean="0">
                <a:solidFill>
                  <a:srgbClr val="800000"/>
                </a:solidFill>
                <a:latin typeface="VNI-Times" pitchFamily="2" charset="0"/>
              </a:rPr>
              <a:t>xaây döïng nhaø maùy</a:t>
            </a:r>
          </a:p>
          <a:p>
            <a:pPr marL="0" lvl="1" indent="746125" algn="just" eaLnBrk="1" fontAlgn="auto" hangingPunct="1">
              <a:spcAft>
                <a:spcPts val="0"/>
              </a:spcAft>
              <a:buClr>
                <a:srgbClr val="0000CC"/>
              </a:buClr>
              <a:buFont typeface="Wingdings" pitchFamily="2" charset="2"/>
              <a:buNone/>
              <a:defRPr/>
            </a:pPr>
            <a:r>
              <a:rPr lang="en-US" sz="2600" b="1" smtClean="0">
                <a:solidFill>
                  <a:srgbClr val="0000CC"/>
                </a:solidFill>
                <a:latin typeface="VNI-Times" pitchFamily="2" charset="0"/>
              </a:rPr>
              <a:t> Ñaëc tröng mang tính quyeát ñònh cuûa ngöôøi kyõ sö hoaù hoïc theå hieän trong baûn thieát keá laø tính saùng taïo ngheà nghieäp.</a:t>
            </a:r>
          </a:p>
          <a:p>
            <a:pPr marL="0" indent="808038" algn="just" eaLnBrk="1" fontAlgn="auto" hangingPunct="1">
              <a:spcAft>
                <a:spcPts val="0"/>
              </a:spcAft>
              <a:buFont typeface="Wingdings" pitchFamily="2" charset="2"/>
              <a:buNone/>
              <a:defRPr/>
            </a:pPr>
            <a:r>
              <a:rPr lang="en-US" sz="2600" b="1" smtClean="0">
                <a:solidFill>
                  <a:srgbClr val="0000CC"/>
                </a:solidFill>
                <a:latin typeface="VNI-Times" pitchFamily="2" charset="0"/>
              </a:rPr>
              <a:t>Coâng vieäc TK ñöôïc thöïc hieän sau moät keá hoaïch ñaõ ñöôïc chuaån bò tröôùc </a:t>
            </a:r>
          </a:p>
          <a:p>
            <a:pPr eaLnBrk="1" fontAlgn="auto" hangingPunct="1">
              <a:spcAft>
                <a:spcPts val="0"/>
              </a:spcAft>
              <a:buClr>
                <a:srgbClr val="0000CC"/>
              </a:buClr>
              <a:buFont typeface="Wingdings" pitchFamily="2" charset="2"/>
              <a:buChar char="§"/>
              <a:defRPr/>
            </a:pPr>
            <a:r>
              <a:rPr lang="en-US" sz="2600" b="1" smtClean="0">
                <a:solidFill>
                  <a:srgbClr val="0000CC"/>
                </a:solidFill>
                <a:latin typeface="VNI-Times" pitchFamily="2" charset="0"/>
              </a:rPr>
              <a:t>ñòa ñieåm vaø maët baèng xaây döïng nhaø maùy,</a:t>
            </a:r>
          </a:p>
          <a:p>
            <a:pPr eaLnBrk="1" fontAlgn="auto" hangingPunct="1">
              <a:spcAft>
                <a:spcPts val="0"/>
              </a:spcAft>
              <a:buClr>
                <a:srgbClr val="0000CC"/>
              </a:buClr>
              <a:buFont typeface="Wingdings" pitchFamily="2" charset="2"/>
              <a:buChar char="§"/>
              <a:defRPr/>
            </a:pPr>
            <a:r>
              <a:rPr lang="en-US" sz="2600" b="1" smtClean="0">
                <a:solidFill>
                  <a:srgbClr val="0000CC"/>
                </a:solidFill>
                <a:latin typeface="VNI-Times" pitchFamily="2" charset="0"/>
              </a:rPr>
              <a:t>löïa choïn qui caùch caùc thieát bò coâng ngheä, </a:t>
            </a:r>
          </a:p>
          <a:p>
            <a:pPr eaLnBrk="1" fontAlgn="auto" hangingPunct="1">
              <a:spcAft>
                <a:spcPts val="0"/>
              </a:spcAft>
              <a:buClr>
                <a:srgbClr val="0000CC"/>
              </a:buClr>
              <a:buFont typeface="Wingdings" pitchFamily="2" charset="2"/>
              <a:buChar char="§"/>
              <a:defRPr/>
            </a:pPr>
            <a:r>
              <a:rPr lang="en-US" sz="2600" b="1" smtClean="0">
                <a:solidFill>
                  <a:srgbClr val="0000CC"/>
                </a:solidFill>
                <a:latin typeface="VNI-Times" pitchFamily="2" charset="0"/>
              </a:rPr>
              <a:t>boá trí thieát bò theo sô ñoà qui trình coâng ngheä vaø </a:t>
            </a:r>
            <a:r>
              <a:rPr lang="en-US" sz="2600" b="1" smtClean="0">
                <a:solidFill>
                  <a:srgbClr val="800000"/>
                </a:solidFill>
                <a:latin typeface="VNI-Times" pitchFamily="2" charset="0"/>
              </a:rPr>
              <a:t>döï kieán môû roäng trong töông lai</a:t>
            </a:r>
            <a:r>
              <a:rPr lang="en-US" sz="2600" b="1" smtClean="0">
                <a:solidFill>
                  <a:srgbClr val="0000CC"/>
                </a:solidFill>
                <a:latin typeface="VNI-Times" pitchFamily="2" charset="0"/>
              </a:rPr>
              <a:t>. </a:t>
            </a:r>
          </a:p>
          <a:p>
            <a:pPr eaLnBrk="1" fontAlgn="auto" hangingPunct="1">
              <a:spcAft>
                <a:spcPts val="0"/>
              </a:spcAft>
              <a:buClr>
                <a:srgbClr val="0000CC"/>
              </a:buClr>
              <a:buFont typeface="Wingdings" pitchFamily="2" charset="2"/>
              <a:buNone/>
              <a:defRPr/>
            </a:pPr>
            <a:endParaRPr lang="en-US" sz="2600" b="1" smtClean="0">
              <a:solidFill>
                <a:srgbClr val="0000CC"/>
              </a:solidFill>
              <a:latin typeface="VNI-Times" pitchFamily="2" charset="0"/>
            </a:endParaRPr>
          </a:p>
        </p:txBody>
      </p:sp>
      <p:sp>
        <p:nvSpPr>
          <p:cNvPr id="9218" name="Slide Number Placeholder 5"/>
          <p:cNvSpPr>
            <a:spLocks noGrp="1"/>
          </p:cNvSpPr>
          <p:nvPr>
            <p:ph type="sldNum" sz="quarter" idx="12"/>
          </p:nvPr>
        </p:nvSpPr>
        <p:spPr/>
        <p:txBody>
          <a:bodyPr/>
          <a:lstStyle/>
          <a:p>
            <a:pPr>
              <a:defRPr/>
            </a:pPr>
            <a:fld id="{BAA0056D-5EE0-4091-B50A-A065A9840FAC}" type="slidenum">
              <a:rPr lang="en-US"/>
              <a:pPr>
                <a:defRPr/>
              </a:pPr>
              <a:t>6</a:t>
            </a:fld>
            <a:endParaRPr lang="en-US"/>
          </a:p>
        </p:txBody>
      </p:sp>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p:cNvSpPr>
            <a:spLocks noGrp="1" noChangeArrowheads="1"/>
          </p:cNvSpPr>
          <p:nvPr>
            <p:ph type="title"/>
          </p:nvPr>
        </p:nvSpPr>
        <p:spPr>
          <a:xfrm>
            <a:off x="457200" y="76200"/>
            <a:ext cx="8229600" cy="715963"/>
          </a:xfrm>
        </p:spPr>
        <p:txBody>
          <a:bodyPr/>
          <a:lstStyle/>
          <a:p>
            <a:pPr algn="l" eaLnBrk="1" hangingPunct="1"/>
            <a:r>
              <a:rPr lang="en-US" sz="2800" b="1" smtClean="0">
                <a:solidFill>
                  <a:srgbClr val="990000"/>
                </a:solidFill>
                <a:latin typeface="VNI-Times" pitchFamily="2" charset="0"/>
              </a:rPr>
              <a:t>1.1.2. Thieát keá kyõ thuaät</a:t>
            </a:r>
          </a:p>
        </p:txBody>
      </p:sp>
      <p:sp>
        <p:nvSpPr>
          <p:cNvPr id="8195" name="Rectangle 3"/>
          <p:cNvSpPr>
            <a:spLocks noGrp="1" noChangeArrowheads="1"/>
          </p:cNvSpPr>
          <p:nvPr>
            <p:ph idx="1"/>
          </p:nvPr>
        </p:nvSpPr>
        <p:spPr>
          <a:xfrm>
            <a:off x="381000" y="685800"/>
            <a:ext cx="8534400" cy="4724400"/>
          </a:xfrm>
        </p:spPr>
        <p:txBody>
          <a:bodyPr/>
          <a:lstStyle/>
          <a:p>
            <a:pPr marL="6350" indent="739775" algn="just" eaLnBrk="1" hangingPunct="1">
              <a:buClr>
                <a:srgbClr val="0000CC"/>
              </a:buClr>
              <a:buFont typeface="Wingdings" pitchFamily="2" charset="2"/>
              <a:buNone/>
            </a:pPr>
            <a:r>
              <a:rPr lang="en-US" sz="2600" b="1" smtClean="0">
                <a:solidFill>
                  <a:srgbClr val="0000CC"/>
                </a:solidFill>
                <a:latin typeface="VNI-Times" pitchFamily="2" charset="0"/>
              </a:rPr>
              <a:t> </a:t>
            </a:r>
            <a:r>
              <a:rPr lang="en-US" sz="2600" b="1" i="1" smtClean="0">
                <a:solidFill>
                  <a:srgbClr val="800000"/>
                </a:solidFill>
                <a:latin typeface="VNI-Times" pitchFamily="2" charset="0"/>
              </a:rPr>
              <a:t>TK thieát bò vaø xaây döïng phaûi ñaït hieäu quaû cao nhaát veà söû duïng nguyeân vaät lieäu trong qui trình coâng ngheä</a:t>
            </a:r>
            <a:r>
              <a:rPr lang="en-US" sz="2600" b="1" smtClean="0">
                <a:solidFill>
                  <a:srgbClr val="800000"/>
                </a:solidFill>
                <a:latin typeface="VNI-Times" pitchFamily="2" charset="0"/>
              </a:rPr>
              <a:t>.</a:t>
            </a:r>
            <a:r>
              <a:rPr lang="en-US" sz="2600" b="1" smtClean="0">
                <a:solidFill>
                  <a:srgbClr val="0000CC"/>
                </a:solidFill>
                <a:latin typeface="VNI-Times" pitchFamily="2" charset="0"/>
              </a:rPr>
              <a:t> </a:t>
            </a:r>
          </a:p>
          <a:p>
            <a:pPr marL="6350" indent="739775" algn="just" eaLnBrk="1" hangingPunct="1">
              <a:buClr>
                <a:srgbClr val="0000CC"/>
              </a:buClr>
              <a:buFont typeface="Wingdings" pitchFamily="2" charset="2"/>
              <a:buNone/>
            </a:pPr>
            <a:r>
              <a:rPr lang="en-US" sz="2600" b="1" smtClean="0">
                <a:solidFill>
                  <a:srgbClr val="0000CC"/>
                </a:solidFill>
                <a:latin typeface="VNI-Times" pitchFamily="2" charset="0"/>
              </a:rPr>
              <a:t>Cung öùng vaø döï tröõ nguyeân vaät lieäu ñöïôc saép xeáp sao cho vieäc môû roäng sau naøy khoâng laøm xaùo troän doøng vaät lieäu di chuyeån trong qui trình coâng ngheä, vaø ñaùp öùng toát nhaát caùc ñieàu kieän hoaït ñoäng cuûa töøng thieát bò. </a:t>
            </a:r>
          </a:p>
          <a:p>
            <a:pPr marL="6350" indent="739775" algn="just" eaLnBrk="1" hangingPunct="1">
              <a:buClr>
                <a:srgbClr val="0000CC"/>
              </a:buClr>
              <a:buFont typeface="Wingdings" pitchFamily="2" charset="2"/>
              <a:buNone/>
            </a:pPr>
            <a:r>
              <a:rPr lang="en-US" sz="2600" b="1" smtClean="0">
                <a:solidFill>
                  <a:srgbClr val="0000CC"/>
                </a:solidFill>
                <a:latin typeface="VNI-Times" pitchFamily="2" charset="0"/>
              </a:rPr>
              <a:t>Coâng vieäc thieát keá taäp trung vaøo caùc baøi toaùn truyeàn nhieät, truyeàn khoái vaø caùc bieán ñoåi hoaù hoïc, sinh hoïc. </a:t>
            </a:r>
          </a:p>
          <a:p>
            <a:pPr marL="6350" indent="739775" algn="just" eaLnBrk="1" hangingPunct="1">
              <a:buClr>
                <a:srgbClr val="0000CC"/>
              </a:buClr>
              <a:buFont typeface="Wingdings" pitchFamily="2" charset="2"/>
              <a:buNone/>
            </a:pPr>
            <a:r>
              <a:rPr lang="en-US" sz="2600" b="1" smtClean="0">
                <a:solidFill>
                  <a:srgbClr val="0000CC"/>
                </a:solidFill>
                <a:latin typeface="VNI-Times" pitchFamily="2" charset="0"/>
              </a:rPr>
              <a:t>Caùc yeáu toá khaùc phaûi ñöôïc xem xeùt theâm laø chaùy noå, tính ñoäc haïi cuùa caùc hoaù chaát, an toaøn lao ñoäng, söùc khoeû cho coâng nhaân, heä thoáng phaân phoái moät caùch kinh teá caùc tieän nghi phuïc vuï saûn xuaát nhö hôi nöôùc, ñieän naêng, khí neùn… vaø môû roäng saûn xuaát sau naøy.</a:t>
            </a:r>
          </a:p>
          <a:p>
            <a:pPr marL="6350" indent="739775" algn="just" eaLnBrk="1" hangingPunct="1"/>
            <a:endParaRPr lang="en-US" sz="2600" b="1" smtClean="0"/>
          </a:p>
        </p:txBody>
      </p:sp>
      <p:sp>
        <p:nvSpPr>
          <p:cNvPr id="10242" name="Slide Number Placeholder 5"/>
          <p:cNvSpPr>
            <a:spLocks noGrp="1"/>
          </p:cNvSpPr>
          <p:nvPr>
            <p:ph type="sldNum" sz="quarter" idx="12"/>
          </p:nvPr>
        </p:nvSpPr>
        <p:spPr/>
        <p:txBody>
          <a:bodyPr/>
          <a:lstStyle/>
          <a:p>
            <a:pPr>
              <a:defRPr/>
            </a:pPr>
            <a:fld id="{559FEA22-D280-4EE0-A530-123AECA257C2}" type="slidenum">
              <a:rPr lang="en-US"/>
              <a:pPr>
                <a:defRPr/>
              </a:pPr>
              <a:t>7</a:t>
            </a:fld>
            <a:endParaRPr lang="en-US"/>
          </a:p>
        </p:txBody>
      </p:sp>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a:xfrm>
            <a:off x="304800" y="685800"/>
            <a:ext cx="8610600" cy="5029200"/>
          </a:xfrm>
        </p:spPr>
        <p:txBody>
          <a:bodyPr rtlCol="0">
            <a:noAutofit/>
          </a:bodyPr>
          <a:lstStyle/>
          <a:p>
            <a:pPr eaLnBrk="1" fontAlgn="auto" hangingPunct="1">
              <a:spcAft>
                <a:spcPts val="0"/>
              </a:spcAft>
              <a:buFont typeface="Wingdings" pitchFamily="2" charset="2"/>
              <a:buNone/>
              <a:defRPr/>
            </a:pPr>
            <a:r>
              <a:rPr lang="en-US" sz="2400" b="1" smtClean="0">
                <a:solidFill>
                  <a:srgbClr val="0000CC"/>
                </a:solidFill>
                <a:latin typeface="VNI-Times" pitchFamily="2" charset="0"/>
              </a:rPr>
              <a:t>    </a:t>
            </a:r>
            <a:r>
              <a:rPr lang="en-US" sz="2500" b="1" smtClean="0">
                <a:solidFill>
                  <a:srgbClr val="0000CC"/>
                </a:solidFill>
                <a:latin typeface="VNI-Times" pitchFamily="2" charset="0"/>
              </a:rPr>
              <a:t>KSHH coù nhieäm vuï tính toaùn:</a:t>
            </a:r>
          </a:p>
          <a:p>
            <a:pPr marL="685800" lvl="2" indent="-288925" eaLnBrk="1" fontAlgn="auto" hangingPunct="1">
              <a:spcAft>
                <a:spcPts val="0"/>
              </a:spcAft>
              <a:buClr>
                <a:srgbClr val="0000CC"/>
              </a:buClr>
              <a:buFont typeface="Wingdings" pitchFamily="2" charset="2"/>
              <a:buChar char="v"/>
              <a:defRPr/>
            </a:pPr>
            <a:r>
              <a:rPr lang="en-US" sz="2500" b="1" smtClean="0">
                <a:solidFill>
                  <a:srgbClr val="0000CC"/>
                </a:solidFill>
                <a:latin typeface="VNI-Times" pitchFamily="2" charset="0"/>
              </a:rPr>
              <a:t> suaát löôïng caùc doøng, </a:t>
            </a:r>
          </a:p>
          <a:p>
            <a:pPr marL="685800" lvl="2" indent="-288925" eaLnBrk="1" fontAlgn="auto" hangingPunct="1">
              <a:spcAft>
                <a:spcPts val="0"/>
              </a:spcAft>
              <a:buClr>
                <a:srgbClr val="0000CC"/>
              </a:buClr>
              <a:buFont typeface="Wingdings" pitchFamily="2" charset="2"/>
              <a:buChar char="v"/>
              <a:defRPr/>
            </a:pPr>
            <a:r>
              <a:rPr lang="en-US" sz="2500" b="1" smtClean="0">
                <a:solidFill>
                  <a:srgbClr val="0000CC"/>
                </a:solidFill>
                <a:latin typeface="VNI-Times" pitchFamily="2" charset="0"/>
              </a:rPr>
              <a:t> hieäu suaát, </a:t>
            </a:r>
          </a:p>
          <a:p>
            <a:pPr marL="685800" lvl="2" indent="-288925" eaLnBrk="1" fontAlgn="auto" hangingPunct="1">
              <a:spcAft>
                <a:spcPts val="0"/>
              </a:spcAft>
              <a:buClr>
                <a:srgbClr val="0000CC"/>
              </a:buClr>
              <a:buFont typeface="Wingdings" pitchFamily="2" charset="2"/>
              <a:buChar char="v"/>
              <a:defRPr/>
            </a:pPr>
            <a:r>
              <a:rPr lang="en-US" sz="2500" b="1" smtClean="0">
                <a:solidFill>
                  <a:srgbClr val="0000CC"/>
                </a:solidFill>
                <a:latin typeface="VNI-Times" pitchFamily="2" charset="0"/>
              </a:rPr>
              <a:t> söû duïng nguyeân vaät lieäu trong daây chuyeàn vaø toàn tröõ.</a:t>
            </a:r>
          </a:p>
          <a:p>
            <a:pPr lvl="2" eaLnBrk="1" fontAlgn="auto" hangingPunct="1">
              <a:spcAft>
                <a:spcPts val="0"/>
              </a:spcAft>
              <a:buClr>
                <a:srgbClr val="0000CC"/>
              </a:buClr>
              <a:buFont typeface="Wingdings" pitchFamily="2" charset="2"/>
              <a:buNone/>
              <a:defRPr/>
            </a:pPr>
            <a:r>
              <a:rPr lang="en-US" sz="2500" b="1" smtClean="0">
                <a:solidFill>
                  <a:srgbClr val="800000"/>
                </a:solidFill>
                <a:latin typeface="VNI-Times" pitchFamily="2" charset="0"/>
              </a:rPr>
              <a:t>Caàn söû duïng caùc kieán thöùc:</a:t>
            </a:r>
          </a:p>
          <a:p>
            <a:pPr lvl="2" eaLnBrk="1" fontAlgn="auto" hangingPunct="1">
              <a:spcAft>
                <a:spcPts val="0"/>
              </a:spcAft>
              <a:buClr>
                <a:srgbClr val="0000CC"/>
              </a:buClr>
              <a:buFont typeface="Wingdings" pitchFamily="2" charset="2"/>
              <a:buChar char="§"/>
              <a:defRPr/>
            </a:pPr>
            <a:r>
              <a:rPr lang="en-US" sz="2500" b="1" smtClean="0">
                <a:solidFill>
                  <a:srgbClr val="0000CC"/>
                </a:solidFill>
                <a:latin typeface="VNI-Times" pitchFamily="2" charset="0"/>
              </a:rPr>
              <a:t> caân baèng vaät chaát-naêng löôïng, </a:t>
            </a:r>
          </a:p>
          <a:p>
            <a:pPr lvl="2" eaLnBrk="1" fontAlgn="auto" hangingPunct="1">
              <a:spcAft>
                <a:spcPts val="0"/>
              </a:spcAft>
              <a:buClr>
                <a:srgbClr val="0000CC"/>
              </a:buClr>
              <a:buFont typeface="Wingdings" pitchFamily="2" charset="2"/>
              <a:buChar char="§"/>
              <a:defRPr/>
            </a:pPr>
            <a:r>
              <a:rPr lang="en-US" sz="2500" b="1" smtClean="0">
                <a:solidFill>
                  <a:srgbClr val="0000CC"/>
                </a:solidFill>
                <a:latin typeface="VNI-Times" pitchFamily="2" charset="0"/>
              </a:rPr>
              <a:t>vaän chuyeån nguyeân vaät lieäu, </a:t>
            </a:r>
          </a:p>
          <a:p>
            <a:pPr lvl="2" eaLnBrk="1" fontAlgn="auto" hangingPunct="1">
              <a:spcAft>
                <a:spcPts val="0"/>
              </a:spcAft>
              <a:buClr>
                <a:srgbClr val="0000CC"/>
              </a:buClr>
              <a:buFont typeface="Wingdings" pitchFamily="2" charset="2"/>
              <a:buChar char="§"/>
              <a:defRPr/>
            </a:pPr>
            <a:r>
              <a:rPr lang="en-US" sz="2500" b="1" smtClean="0">
                <a:solidFill>
                  <a:srgbClr val="0000CC"/>
                </a:solidFill>
                <a:latin typeface="VNI-Times" pitchFamily="2" charset="0"/>
              </a:rPr>
              <a:t>truyeàn nhieät, </a:t>
            </a:r>
          </a:p>
          <a:p>
            <a:pPr lvl="2" eaLnBrk="1" fontAlgn="auto" hangingPunct="1">
              <a:spcAft>
                <a:spcPts val="0"/>
              </a:spcAft>
              <a:buClr>
                <a:srgbClr val="0000CC"/>
              </a:buClr>
              <a:buFont typeface="Wingdings" pitchFamily="2" charset="2"/>
              <a:buChar char="§"/>
              <a:defRPr/>
            </a:pPr>
            <a:r>
              <a:rPr lang="en-US" sz="2500" b="1" smtClean="0">
                <a:solidFill>
                  <a:srgbClr val="0000CC"/>
                </a:solidFill>
                <a:latin typeface="VNI-Times" pitchFamily="2" charset="0"/>
              </a:rPr>
              <a:t>truyeàn khoái, phaân rieâng vaät lieäu, </a:t>
            </a:r>
          </a:p>
          <a:p>
            <a:pPr lvl="2" eaLnBrk="1" fontAlgn="auto" hangingPunct="1">
              <a:spcAft>
                <a:spcPts val="0"/>
              </a:spcAft>
              <a:buClr>
                <a:srgbClr val="0000CC"/>
              </a:buClr>
              <a:buFont typeface="Wingdings" pitchFamily="2" charset="2"/>
              <a:buChar char="§"/>
              <a:defRPr/>
            </a:pPr>
            <a:r>
              <a:rPr lang="en-US" sz="2500" b="1" smtClean="0">
                <a:solidFill>
                  <a:srgbClr val="0000CC"/>
                </a:solidFill>
                <a:latin typeface="VNI-Times" pitchFamily="2" charset="0"/>
              </a:rPr>
              <a:t>nhieät ñoäng löïc hoïc, caân baèng vaø toác ñoä cuûa caùc heä phaûn öùng hoaù hoïc, sinh hoïc, ñaëc tröng chaát xuùc taùc. </a:t>
            </a:r>
          </a:p>
          <a:p>
            <a:pPr marL="0" lvl="2" indent="914400" algn="just" eaLnBrk="1" fontAlgn="auto" hangingPunct="1">
              <a:spcAft>
                <a:spcPts val="0"/>
              </a:spcAft>
              <a:buClr>
                <a:srgbClr val="0000CC"/>
              </a:buClr>
              <a:buFont typeface="Wingdings" pitchFamily="2" charset="2"/>
              <a:buNone/>
              <a:defRPr/>
            </a:pPr>
            <a:r>
              <a:rPr lang="en-US" sz="2500" b="1" smtClean="0">
                <a:solidFill>
                  <a:srgbClr val="800000"/>
                </a:solidFill>
                <a:latin typeface="VNI-Times" pitchFamily="2" charset="0"/>
              </a:rPr>
              <a:t>Ngoaøi ra KSHH coøn phaûi tính chi tieát chi phí thieát bò </a:t>
            </a:r>
            <a:r>
              <a:rPr lang="en-US" sz="2500" b="1" i="1" smtClean="0">
                <a:solidFill>
                  <a:srgbClr val="800000"/>
                </a:solidFill>
                <a:latin typeface="VNI-Times" pitchFamily="2" charset="0"/>
              </a:rPr>
              <a:t>coâng ñoaïn</a:t>
            </a:r>
          </a:p>
        </p:txBody>
      </p:sp>
      <p:sp>
        <p:nvSpPr>
          <p:cNvPr id="11266" name="Slide Number Placeholder 5"/>
          <p:cNvSpPr>
            <a:spLocks noGrp="1"/>
          </p:cNvSpPr>
          <p:nvPr>
            <p:ph type="sldNum" sz="quarter" idx="12"/>
          </p:nvPr>
        </p:nvSpPr>
        <p:spPr/>
        <p:txBody>
          <a:bodyPr/>
          <a:lstStyle/>
          <a:p>
            <a:pPr>
              <a:defRPr/>
            </a:pPr>
            <a:fld id="{2EC3DFBD-C96A-4E21-AD3A-A4D26F3498F9}" type="slidenum">
              <a:rPr lang="en-US"/>
              <a:pPr>
                <a:defRPr/>
              </a:pPr>
              <a:t>8</a:t>
            </a:fld>
            <a:endParaRPr lang="en-US"/>
          </a:p>
        </p:txBody>
      </p:sp>
      <p:sp>
        <p:nvSpPr>
          <p:cNvPr id="9220" name="AutoShape 2"/>
          <p:cNvSpPr>
            <a:spLocks noGrp="1" noChangeArrowheads="1"/>
          </p:cNvSpPr>
          <p:nvPr>
            <p:ph type="title"/>
          </p:nvPr>
        </p:nvSpPr>
        <p:spPr>
          <a:xfrm>
            <a:off x="457200" y="76200"/>
            <a:ext cx="8229600" cy="715963"/>
          </a:xfrm>
        </p:spPr>
        <p:txBody>
          <a:bodyPr/>
          <a:lstStyle/>
          <a:p>
            <a:pPr algn="l" eaLnBrk="1" hangingPunct="1"/>
            <a:r>
              <a:rPr lang="en-US" sz="2800" b="1" smtClean="0">
                <a:solidFill>
                  <a:srgbClr val="990000"/>
                </a:solidFill>
                <a:latin typeface="VNI-Times" pitchFamily="2" charset="0"/>
              </a:rPr>
              <a:t>1.1.2. Thieát keá kyõ thuaät</a:t>
            </a:r>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Grp="1" noChangeArrowheads="1"/>
          </p:cNvSpPr>
          <p:nvPr>
            <p:ph type="title"/>
          </p:nvPr>
        </p:nvSpPr>
        <p:spPr>
          <a:xfrm>
            <a:off x="533400" y="152400"/>
            <a:ext cx="8153400" cy="685800"/>
          </a:xfrm>
        </p:spPr>
        <p:txBody>
          <a:bodyPr/>
          <a:lstStyle/>
          <a:p>
            <a:pPr algn="l" eaLnBrk="1" hangingPunct="1"/>
            <a:r>
              <a:rPr lang="en-US" sz="2800" b="1" smtClean="0">
                <a:solidFill>
                  <a:srgbClr val="990000"/>
                </a:solidFill>
                <a:latin typeface="VNI-Times" pitchFamily="2" charset="0"/>
              </a:rPr>
              <a:t>1.1.3. Yeâu caàu cuûa thieát keá nhaø maùy</a:t>
            </a:r>
          </a:p>
        </p:txBody>
      </p:sp>
      <p:sp>
        <p:nvSpPr>
          <p:cNvPr id="10243" name="Rectangle 3"/>
          <p:cNvSpPr>
            <a:spLocks noGrp="1" noChangeArrowheads="1"/>
          </p:cNvSpPr>
          <p:nvPr>
            <p:ph idx="1"/>
          </p:nvPr>
        </p:nvSpPr>
        <p:spPr>
          <a:xfrm>
            <a:off x="304800" y="762000"/>
            <a:ext cx="8686800" cy="6096000"/>
          </a:xfrm>
        </p:spPr>
        <p:txBody>
          <a:bodyPr/>
          <a:lstStyle/>
          <a:p>
            <a:pPr marL="952500" lvl="1" indent="-495300" algn="just" eaLnBrk="1" hangingPunct="1">
              <a:buClr>
                <a:srgbClr val="0000CC"/>
              </a:buClr>
              <a:buFont typeface="Wingdings" pitchFamily="2" charset="2"/>
              <a:buChar char="§"/>
            </a:pPr>
            <a:r>
              <a:rPr lang="en-US" sz="2500" b="1" smtClean="0">
                <a:solidFill>
                  <a:srgbClr val="0000CC"/>
                </a:solidFill>
                <a:latin typeface="VNI-Times" pitchFamily="2" charset="0"/>
              </a:rPr>
              <a:t>Yeáu toá chuû yeáu quyeát ñònh SX moät saûn phaåm môùi, hay môû roäng, hieän ñaïi hoùa moät nhaø maùy coù saün </a:t>
            </a:r>
            <a:r>
              <a:rPr lang="en-US" sz="2500" b="1" smtClean="0">
                <a:solidFill>
                  <a:srgbClr val="CC9900"/>
                </a:solidFill>
                <a:latin typeface="VNI-Times" pitchFamily="2" charset="0"/>
              </a:rPr>
              <a:t>“</a:t>
            </a:r>
            <a:r>
              <a:rPr lang="en-US" sz="2500" b="1" i="1" smtClean="0">
                <a:solidFill>
                  <a:srgbClr val="CC9900"/>
                </a:solidFill>
                <a:latin typeface="VNI-Times" pitchFamily="2" charset="0"/>
              </a:rPr>
              <a:t>Thôøi gian thu hoài voán ñaàu tö ?”</a:t>
            </a:r>
            <a:r>
              <a:rPr lang="en-US" sz="2500" b="1" smtClean="0">
                <a:solidFill>
                  <a:srgbClr val="CC9900"/>
                </a:solidFill>
                <a:latin typeface="VNI-Times" pitchFamily="2" charset="0"/>
              </a:rPr>
              <a:t>.</a:t>
            </a:r>
            <a:r>
              <a:rPr lang="en-US" sz="2500" b="1" smtClean="0">
                <a:solidFill>
                  <a:srgbClr val="0000CC"/>
                </a:solidFill>
                <a:latin typeface="VNI-Times" pitchFamily="2" charset="0"/>
              </a:rPr>
              <a:t> </a:t>
            </a:r>
            <a:r>
              <a:rPr lang="en-US" sz="2500" b="1" i="1" smtClean="0">
                <a:solidFill>
                  <a:srgbClr val="990000"/>
                </a:solidFill>
                <a:latin typeface="VNI-Times" pitchFamily="2" charset="0"/>
              </a:rPr>
              <a:t>Thieát keá nhaø maùy sô boä (khaû thi)</a:t>
            </a:r>
          </a:p>
          <a:p>
            <a:pPr marL="590550" indent="-590550" eaLnBrk="1" hangingPunct="1">
              <a:buFont typeface="Wingdings" pitchFamily="2" charset="2"/>
              <a:buNone/>
            </a:pPr>
            <a:r>
              <a:rPr lang="en-US" sz="2500" b="1" smtClean="0">
                <a:solidFill>
                  <a:srgbClr val="990000"/>
                </a:solidFill>
                <a:latin typeface="VNI-Times" pitchFamily="2" charset="0"/>
              </a:rPr>
              <a:t>       Baûn phaân tích TKNM bao goàm:</a:t>
            </a:r>
            <a:endParaRPr lang="en-US" sz="2500" b="1" i="1" smtClean="0">
              <a:solidFill>
                <a:srgbClr val="990000"/>
              </a:solidFill>
              <a:latin typeface="VNI-Times" pitchFamily="2" charset="0"/>
            </a:endParaRPr>
          </a:p>
          <a:p>
            <a:pPr marL="952500" lvl="1" indent="-495300" eaLnBrk="1" hangingPunct="1">
              <a:buClr>
                <a:srgbClr val="0000CC"/>
              </a:buClr>
              <a:buFont typeface="Wingdings" pitchFamily="2" charset="2"/>
              <a:buChar char="§"/>
            </a:pPr>
            <a:r>
              <a:rPr lang="en-US" sz="2500" b="1" i="1" smtClean="0">
                <a:solidFill>
                  <a:srgbClr val="0000CC"/>
                </a:solidFill>
                <a:latin typeface="VNI-Times" pitchFamily="2" charset="0"/>
              </a:rPr>
              <a:t>Thieát keá qui trình;</a:t>
            </a:r>
          </a:p>
          <a:p>
            <a:pPr marL="952500" lvl="1" indent="-495300" eaLnBrk="1" hangingPunct="1">
              <a:buClr>
                <a:srgbClr val="0000CC"/>
              </a:buClr>
              <a:buFont typeface="Wingdings" pitchFamily="2" charset="2"/>
              <a:buChar char="§"/>
            </a:pPr>
            <a:r>
              <a:rPr lang="en-US" sz="2500" b="1" i="1" smtClean="0">
                <a:solidFill>
                  <a:srgbClr val="0000CC"/>
                </a:solidFill>
                <a:latin typeface="VNI-Times" pitchFamily="2" charset="0"/>
              </a:rPr>
              <a:t>Löïa choïn, thieát keá thieát bò vaø vaät lieäu cheá taïo;</a:t>
            </a:r>
          </a:p>
          <a:p>
            <a:pPr marL="952500" lvl="1" indent="-495300" eaLnBrk="1" hangingPunct="1">
              <a:buClr>
                <a:srgbClr val="0000CC"/>
              </a:buClr>
              <a:buFont typeface="Wingdings" pitchFamily="2" charset="2"/>
              <a:buChar char="§"/>
            </a:pPr>
            <a:r>
              <a:rPr lang="en-US" sz="2500" b="1" i="1" smtClean="0">
                <a:solidFill>
                  <a:srgbClr val="0000CC"/>
                </a:solidFill>
                <a:latin typeface="VNI-Times" pitchFamily="2" charset="0"/>
              </a:rPr>
              <a:t>Löïa choïn vò trí, TK xaây döïng ñeå öôùc tính chi phí lao ñoäng, ñaát ñai vaø xaây döïng;</a:t>
            </a:r>
          </a:p>
          <a:p>
            <a:pPr marL="952500" lvl="1" indent="-495300" eaLnBrk="1" hangingPunct="1">
              <a:buClr>
                <a:srgbClr val="0000CC"/>
              </a:buClr>
              <a:buFont typeface="Wingdings" pitchFamily="2" charset="2"/>
              <a:buChar char="§"/>
            </a:pPr>
            <a:r>
              <a:rPr lang="en-US" sz="2500" b="1" i="1" smtClean="0">
                <a:solidFill>
                  <a:srgbClr val="0000CC"/>
                </a:solidFill>
                <a:latin typeface="VNI-Times" pitchFamily="2" charset="0"/>
              </a:rPr>
              <a:t>Phaân tích chi phí saûn xuaát.</a:t>
            </a:r>
            <a:endParaRPr lang="en-US" sz="2500" b="1" smtClean="0">
              <a:solidFill>
                <a:srgbClr val="0000CC"/>
              </a:solidFill>
              <a:latin typeface="VNI-Times" pitchFamily="2" charset="0"/>
            </a:endParaRPr>
          </a:p>
          <a:p>
            <a:pPr marL="590550" indent="-590550" algn="just" eaLnBrk="1" hangingPunct="1">
              <a:buFont typeface="Wingdings" pitchFamily="2" charset="2"/>
              <a:buNone/>
            </a:pPr>
            <a:r>
              <a:rPr lang="en-US" sz="2500" b="1" smtClean="0">
                <a:solidFill>
                  <a:srgbClr val="0000CC"/>
                </a:solidFill>
                <a:latin typeface="VNI-Times" pitchFamily="2" charset="0"/>
              </a:rPr>
              <a:t>                  Neáu ñi ñeán moät quyeát ñònh tích cöïc thöïc hieän döï aùn thì seõ tieán haønh coâng vieäc thieát keá chi tieát nhaø maùy. </a:t>
            </a:r>
          </a:p>
          <a:p>
            <a:pPr marL="590550" indent="-590550" algn="just" eaLnBrk="1" hangingPunct="1">
              <a:buFont typeface="Wingdings" pitchFamily="2" charset="2"/>
              <a:buNone/>
            </a:pPr>
            <a:r>
              <a:rPr lang="en-US" sz="2500" b="1" smtClean="0">
                <a:solidFill>
                  <a:srgbClr val="0000CC"/>
                </a:solidFill>
                <a:latin typeface="VNI-Times" pitchFamily="2" charset="0"/>
              </a:rPr>
              <a:t>	Thieát keá chi tieát seõ bao goàm vieäc toái öu hoùa vaø caùc chi tieát, qui caùch thieát bò coâng  ngheä, caùc baûn veõ chi tieát</a:t>
            </a:r>
            <a:r>
              <a:rPr lang="en-US" sz="2400" b="1" smtClean="0">
                <a:solidFill>
                  <a:srgbClr val="0000CC"/>
                </a:solidFill>
                <a:latin typeface="VNI-Times" pitchFamily="2" charset="0"/>
              </a:rPr>
              <a:t>…</a:t>
            </a:r>
          </a:p>
        </p:txBody>
      </p:sp>
      <p:sp>
        <p:nvSpPr>
          <p:cNvPr id="12290" name="Slide Number Placeholder 5"/>
          <p:cNvSpPr>
            <a:spLocks noGrp="1"/>
          </p:cNvSpPr>
          <p:nvPr>
            <p:ph type="sldNum" sz="quarter" idx="12"/>
          </p:nvPr>
        </p:nvSpPr>
        <p:spPr/>
        <p:txBody>
          <a:bodyPr/>
          <a:lstStyle/>
          <a:p>
            <a:pPr>
              <a:defRPr/>
            </a:pPr>
            <a:fld id="{75D4342E-6206-4951-B42E-F677AFEB0EEB}" type="slidenum">
              <a:rPr lang="en-US"/>
              <a:pPr>
                <a:defRPr/>
              </a:pPr>
              <a:t>9</a:t>
            </a:fld>
            <a:endParaRPr lang="en-US"/>
          </a:p>
        </p:txBody>
      </p:sp>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549</TotalTime>
  <Words>2293</Words>
  <Application>Microsoft Office PowerPoint</Application>
  <PresentationFormat>On-screen Show (4:3)</PresentationFormat>
  <Paragraphs>207</Paragraphs>
  <Slides>31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Verdana</vt:lpstr>
      <vt:lpstr>Arial</vt:lpstr>
      <vt:lpstr>Calibri</vt:lpstr>
      <vt:lpstr>VNI-Auchon</vt:lpstr>
      <vt:lpstr>Wingdings</vt:lpstr>
      <vt:lpstr>VNI-Times</vt:lpstr>
      <vt:lpstr>Times New Roman</vt:lpstr>
      <vt:lpstr>Office Theme</vt:lpstr>
      <vt:lpstr>THIEÁT KEÁ NHAØ MAÙY (Chemical Plant Design)</vt:lpstr>
      <vt:lpstr>Muïc luïc</vt:lpstr>
      <vt:lpstr>Chöông 1: GIÔÙI THIEÄU MOÂN HOÏC </vt:lpstr>
      <vt:lpstr>Khu vực tháp chưng cất dầu tại Nhà máy lọc dầu Dung Quất</vt:lpstr>
      <vt:lpstr>PowerPoint Presentation</vt:lpstr>
      <vt:lpstr>1.1.2. Thieát keá kyõ thuaät </vt:lpstr>
      <vt:lpstr>1.1.2. Thieát keá kyõ thuaät</vt:lpstr>
      <vt:lpstr>1.1.2. Thieát keá kyõ thuaät</vt:lpstr>
      <vt:lpstr>1.1.3. Yeâu caàu cuûa thieát keá nhaø maùy</vt:lpstr>
      <vt:lpstr>1.2. BAÛN CHAÁT COÂNG VIEÄC THIEÁT KEÁ</vt:lpstr>
      <vt:lpstr>1.2. BAÛN CHAÁT COÂNG VIEÄC THIEÁT KEÁ</vt:lpstr>
      <vt:lpstr>1.2. BAÛN CHAÁT COÂNG VIEÄC THIEÁT KEÁ</vt:lpstr>
      <vt:lpstr>PowerPoint Presentation</vt:lpstr>
      <vt:lpstr>1.2.1. Muïc tieâu cuûa thieát keá </vt:lpstr>
      <vt:lpstr>1.2.2. Thu thaäp soá lieäu</vt:lpstr>
      <vt:lpstr>1.2.3. Toång hôïp caùc lôøi giaûi coù theå coù cuûa baøi toaùn thieát keá</vt:lpstr>
      <vt:lpstr>1.2.3. Toång hôïp caùc lôøi giaûi coù theå coù cuûa baøi toaùn thieát keá</vt:lpstr>
      <vt:lpstr>1.2.4. Löïa choïn</vt:lpstr>
      <vt:lpstr>1.3. THIEÁT KEÁ NHAØ MAÙY VAØ CAÙC MOÁI LIEÂN HEÄ  VÔÙI KINH DOANH</vt:lpstr>
      <vt:lpstr>1.4. CAÁU TRUÙC CUÛA MOÄT QUI TRÌNH  SAÛN XUAÁT HOAÙ HOÏC</vt:lpstr>
      <vt:lpstr>Coâng ñoaïn 1: Toàn tröõ nguyeân lieäu</vt:lpstr>
      <vt:lpstr>Coâng ñoaïn 2: Chuaån bò nguyeân lieäu </vt:lpstr>
      <vt:lpstr>Coâng ñoaïn 3: Thieát bò phaûn öùng </vt:lpstr>
      <vt:lpstr>Coâng ñoaïn 4: Phaân rieâng saûn phaåm </vt:lpstr>
      <vt:lpstr>Coâng ñoaïn 5: Tinh cheá saûn phaåm </vt:lpstr>
      <vt:lpstr>Coâng ñoaïn 6: Toàn tröõ saûn phaåm</vt:lpstr>
      <vt:lpstr>Tieän nghi phuïc vuï saûn xuaát (Utilities) </vt:lpstr>
      <vt:lpstr>1.4.1. Caùc qui trình lieân tuïc vaø giaùn ñoaïn </vt:lpstr>
      <vt:lpstr>Qui trình hoaït ñoäng lieân tuïc</vt:lpstr>
      <vt:lpstr>Qui trình hoaït ñoäng giaùn ñoaïn</vt:lpstr>
      <vt:lpstr>Câu hỏi ôn tập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Chöông 9: CAÙC NHU CAÀU HOÅ TRÔÏ (Utilities)</dc:title>
  <dc:creator>ThanhTruoc</dc:creator>
  <cp:lastModifiedBy>ThanhTruoc</cp:lastModifiedBy>
  <cp:revision>38</cp:revision>
  <dcterms:created xsi:type="dcterms:W3CDTF">2006-09-25T02:48:41Z</dcterms:created>
  <dcterms:modified xsi:type="dcterms:W3CDTF">2013-05-23T04:54:35Z</dcterms:modified>
</cp:coreProperties>
</file>