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6" r:id="rId11"/>
    <p:sldId id="293" r:id="rId12"/>
    <p:sldId id="267" r:id="rId13"/>
    <p:sldId id="268" r:id="rId14"/>
    <p:sldId id="297" r:id="rId15"/>
    <p:sldId id="294" r:id="rId16"/>
    <p:sldId id="265" r:id="rId17"/>
    <p:sldId id="269" r:id="rId18"/>
    <p:sldId id="271" r:id="rId19"/>
    <p:sldId id="272" r:id="rId20"/>
    <p:sldId id="273" r:id="rId21"/>
    <p:sldId id="274" r:id="rId22"/>
    <p:sldId id="276" r:id="rId23"/>
    <p:sldId id="277" r:id="rId24"/>
    <p:sldId id="278" r:id="rId25"/>
    <p:sldId id="279" r:id="rId26"/>
    <p:sldId id="280" r:id="rId27"/>
    <p:sldId id="281" r:id="rId28"/>
    <p:sldId id="282" r:id="rId29"/>
    <p:sldId id="283" r:id="rId30"/>
    <p:sldId id="284" r:id="rId31"/>
    <p:sldId id="290" r:id="rId32"/>
    <p:sldId id="289" r:id="rId33"/>
    <p:sldId id="291" r:id="rId34"/>
    <p:sldId id="285" r:id="rId35"/>
    <p:sldId id="286" r:id="rId36"/>
    <p:sldId id="287" r:id="rId37"/>
    <p:sldId id="288" r:id="rId3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00"/>
    <a:srgbClr val="CC3300"/>
    <a:srgbClr val="800000"/>
    <a:srgbClr val="0000CC"/>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600"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4096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C1F9DD3E-CD08-4B9E-814C-3C5EDAC61613}" type="slidenum">
              <a:rPr lang="en-US"/>
              <a:pPr>
                <a:defRPr/>
              </a:pPr>
              <a:t>‹#›</a:t>
            </a:fld>
            <a:endParaRPr lang="en-US"/>
          </a:p>
        </p:txBody>
      </p:sp>
    </p:spTree>
    <p:extLst>
      <p:ext uri="{BB962C8B-B14F-4D97-AF65-F5344CB8AC3E}">
        <p14:creationId xmlns:p14="http://schemas.microsoft.com/office/powerpoint/2010/main" val="9147821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495890A-4FDF-47B2-802F-B8DCC776B9C5}"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ACA5AF2B-425D-4F6B-959A-616AD4D5788B}" type="slidenum">
              <a:rPr lang="en-US"/>
              <a:pPr>
                <a:defRPr/>
              </a:pPr>
              <a:t>‹#›</a:t>
            </a:fld>
            <a:endParaRPr lang="en-US"/>
          </a:p>
        </p:txBody>
      </p:sp>
    </p:spTree>
    <p:extLst>
      <p:ext uri="{BB962C8B-B14F-4D97-AF65-F5344CB8AC3E}">
        <p14:creationId xmlns:p14="http://schemas.microsoft.com/office/powerpoint/2010/main" val="4030559181"/>
      </p:ext>
    </p:extLst>
  </p:cSld>
  <p:clrMapOvr>
    <a:masterClrMapping/>
  </p:clrMapOvr>
  <p:transitio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6245A6E-7751-4A69-88BF-D71A1BBD8F5F}"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905BB924-E6FE-4AC6-A0D8-BF0459C10B74}" type="slidenum">
              <a:rPr lang="en-US"/>
              <a:pPr>
                <a:defRPr/>
              </a:pPr>
              <a:t>‹#›</a:t>
            </a:fld>
            <a:endParaRPr lang="en-US"/>
          </a:p>
        </p:txBody>
      </p:sp>
    </p:spTree>
    <p:extLst>
      <p:ext uri="{BB962C8B-B14F-4D97-AF65-F5344CB8AC3E}">
        <p14:creationId xmlns:p14="http://schemas.microsoft.com/office/powerpoint/2010/main" val="3587994016"/>
      </p:ext>
    </p:extLst>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737E3A3-836E-4870-AAE4-3A152026EA17}"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8EF1EEE8-6DAE-46B0-A79D-990FE71DEB86}" type="slidenum">
              <a:rPr lang="en-US"/>
              <a:pPr>
                <a:defRPr/>
              </a:pPr>
              <a:t>‹#›</a:t>
            </a:fld>
            <a:endParaRPr lang="en-US"/>
          </a:p>
        </p:txBody>
      </p:sp>
    </p:spTree>
    <p:extLst>
      <p:ext uri="{BB962C8B-B14F-4D97-AF65-F5344CB8AC3E}">
        <p14:creationId xmlns:p14="http://schemas.microsoft.com/office/powerpoint/2010/main" val="100020724"/>
      </p:ext>
    </p:extLst>
  </p:cSld>
  <p:clrMapOvr>
    <a:masterClrMapping/>
  </p:clrMapOvr>
  <p:transition>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70013" y="301625"/>
            <a:ext cx="7313612"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370013" y="1827213"/>
            <a:ext cx="7313612" cy="4114800"/>
          </a:xfrm>
        </p:spPr>
        <p:txBody>
          <a:bodyPr rtlCol="0">
            <a:normAutofit/>
          </a:bodyPr>
          <a:lstStyle/>
          <a:p>
            <a:pPr lvl="0"/>
            <a:endParaRPr lang="en-US" noProof="0" smtClean="0"/>
          </a:p>
        </p:txBody>
      </p:sp>
      <p:sp>
        <p:nvSpPr>
          <p:cNvPr id="4" name="Rectangle 8"/>
          <p:cNvSpPr>
            <a:spLocks noGrp="1" noChangeArrowheads="1"/>
          </p:cNvSpPr>
          <p:nvPr>
            <p:ph type="dt" sz="half" idx="10"/>
          </p:nvPr>
        </p:nvSpPr>
        <p:spPr/>
        <p:txBody>
          <a:bodyPr/>
          <a:lstStyle>
            <a:lvl1pPr>
              <a:defRPr smtClean="0"/>
            </a:lvl1pPr>
          </a:lstStyle>
          <a:p>
            <a:pPr>
              <a:defRPr/>
            </a:pPr>
            <a:fld id="{862414A4-E1E3-4643-BA67-19C69F5F7D70}" type="datetime1">
              <a:rPr lang="en-US"/>
              <a:pPr>
                <a:defRPr/>
              </a:pPr>
              <a:t>5/23/2013</a:t>
            </a:fld>
            <a:endParaRPr lang="en-US"/>
          </a:p>
        </p:txBody>
      </p:sp>
      <p:sp>
        <p:nvSpPr>
          <p:cNvPr id="5" name="Rectangle 9"/>
          <p:cNvSpPr>
            <a:spLocks noGrp="1" noChangeArrowheads="1"/>
          </p:cNvSpPr>
          <p:nvPr>
            <p:ph type="ftr" sz="quarter" idx="11"/>
          </p:nvPr>
        </p:nvSpPr>
        <p:spPr/>
        <p:txBody>
          <a:bodyPr/>
          <a:lstStyle>
            <a:lvl1pPr>
              <a:defRPr/>
            </a:lvl1pPr>
          </a:lstStyle>
          <a:p>
            <a:pPr>
              <a:defRPr/>
            </a:pPr>
            <a:r>
              <a:rPr lang="en-US"/>
              <a:t>Chuong 6 - Tien nghi phuc vu san xuat</a:t>
            </a:r>
          </a:p>
        </p:txBody>
      </p:sp>
      <p:sp>
        <p:nvSpPr>
          <p:cNvPr id="6" name="Rectangle 10"/>
          <p:cNvSpPr>
            <a:spLocks noGrp="1" noChangeArrowheads="1"/>
          </p:cNvSpPr>
          <p:nvPr>
            <p:ph type="sldNum" sz="quarter" idx="12"/>
          </p:nvPr>
        </p:nvSpPr>
        <p:spPr/>
        <p:txBody>
          <a:bodyPr/>
          <a:lstStyle>
            <a:lvl1pPr>
              <a:defRPr/>
            </a:lvl1pPr>
          </a:lstStyle>
          <a:p>
            <a:pPr>
              <a:defRPr/>
            </a:pPr>
            <a:fld id="{74D56F4F-CC8E-4EB9-9103-2D036493D4E4}" type="slidenum">
              <a:rPr lang="en-US"/>
              <a:pPr>
                <a:defRPr/>
              </a:pPr>
              <a:t>‹#›</a:t>
            </a:fld>
            <a:endParaRPr lang="en-US"/>
          </a:p>
        </p:txBody>
      </p:sp>
    </p:spTree>
    <p:extLst>
      <p:ext uri="{BB962C8B-B14F-4D97-AF65-F5344CB8AC3E}">
        <p14:creationId xmlns:p14="http://schemas.microsoft.com/office/powerpoint/2010/main" val="4162282810"/>
      </p:ext>
    </p:extLst>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B024E0B-3378-4508-B9AD-F25D83B1B0F4}"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10332063-98D9-4A13-9C95-006417B73A36}" type="slidenum">
              <a:rPr lang="en-US"/>
              <a:pPr>
                <a:defRPr/>
              </a:pPr>
              <a:t>‹#›</a:t>
            </a:fld>
            <a:endParaRPr lang="en-US"/>
          </a:p>
        </p:txBody>
      </p:sp>
    </p:spTree>
    <p:extLst>
      <p:ext uri="{BB962C8B-B14F-4D97-AF65-F5344CB8AC3E}">
        <p14:creationId xmlns:p14="http://schemas.microsoft.com/office/powerpoint/2010/main" val="1384318237"/>
      </p:ext>
    </p:extLst>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7769C90-51B9-46EA-AA75-75EFF95025C2}" type="datetime1">
              <a:rPr lang="en-US"/>
              <a:pPr>
                <a:defRPr/>
              </a:pPr>
              <a:t>5/23/2013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6" name="Slide Number Placeholder 5"/>
          <p:cNvSpPr>
            <a:spLocks noGrp="1"/>
          </p:cNvSpPr>
          <p:nvPr>
            <p:ph type="sldNum" sz="quarter" idx="12"/>
          </p:nvPr>
        </p:nvSpPr>
        <p:spPr/>
        <p:txBody>
          <a:bodyPr/>
          <a:lstStyle>
            <a:lvl1pPr>
              <a:defRPr/>
            </a:lvl1pPr>
          </a:lstStyle>
          <a:p>
            <a:pPr>
              <a:defRPr/>
            </a:pPr>
            <a:fld id="{AE654390-22E7-41AC-9B83-88814F81EE2C}" type="slidenum">
              <a:rPr lang="en-US"/>
              <a:pPr>
                <a:defRPr/>
              </a:pPr>
              <a:t>‹#›</a:t>
            </a:fld>
            <a:endParaRPr lang="en-US"/>
          </a:p>
        </p:txBody>
      </p:sp>
    </p:spTree>
    <p:extLst>
      <p:ext uri="{BB962C8B-B14F-4D97-AF65-F5344CB8AC3E}">
        <p14:creationId xmlns:p14="http://schemas.microsoft.com/office/powerpoint/2010/main" val="1753643665"/>
      </p:ext>
    </p:extLst>
  </p:cSld>
  <p:clrMapOvr>
    <a:masterClrMapping/>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10EEDD3-7D41-4C26-96A8-E1134B3DCBD9}" type="datetime1">
              <a:rPr lang="en-US"/>
              <a:pPr>
                <a:defRPr/>
              </a:pPr>
              <a:t>5/23/2013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7" name="Slide Number Placeholder 5"/>
          <p:cNvSpPr>
            <a:spLocks noGrp="1"/>
          </p:cNvSpPr>
          <p:nvPr>
            <p:ph type="sldNum" sz="quarter" idx="12"/>
          </p:nvPr>
        </p:nvSpPr>
        <p:spPr/>
        <p:txBody>
          <a:bodyPr/>
          <a:lstStyle>
            <a:lvl1pPr>
              <a:defRPr/>
            </a:lvl1pPr>
          </a:lstStyle>
          <a:p>
            <a:pPr>
              <a:defRPr/>
            </a:pPr>
            <a:fld id="{428F6959-E3A9-47BA-94C4-92B7B52A08EC}" type="slidenum">
              <a:rPr lang="en-US"/>
              <a:pPr>
                <a:defRPr/>
              </a:pPr>
              <a:t>‹#›</a:t>
            </a:fld>
            <a:endParaRPr lang="en-US"/>
          </a:p>
        </p:txBody>
      </p:sp>
    </p:spTree>
    <p:extLst>
      <p:ext uri="{BB962C8B-B14F-4D97-AF65-F5344CB8AC3E}">
        <p14:creationId xmlns:p14="http://schemas.microsoft.com/office/powerpoint/2010/main" val="3214901413"/>
      </p:ext>
    </p:extLst>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70DF1F1-A96E-42E8-8090-5754EB66D5F6}" type="datetime1">
              <a:rPr lang="en-US"/>
              <a:pPr>
                <a:defRPr/>
              </a:pPr>
              <a:t>5/23/2013</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9" name="Slide Number Placeholder 5"/>
          <p:cNvSpPr>
            <a:spLocks noGrp="1"/>
          </p:cNvSpPr>
          <p:nvPr>
            <p:ph type="sldNum" sz="quarter" idx="12"/>
          </p:nvPr>
        </p:nvSpPr>
        <p:spPr/>
        <p:txBody>
          <a:bodyPr/>
          <a:lstStyle>
            <a:lvl1pPr>
              <a:defRPr/>
            </a:lvl1pPr>
          </a:lstStyle>
          <a:p>
            <a:pPr>
              <a:defRPr/>
            </a:pPr>
            <a:fld id="{4384A7E2-5C07-44EB-8E7D-A15F71C00C7B}" type="slidenum">
              <a:rPr lang="en-US"/>
              <a:pPr>
                <a:defRPr/>
              </a:pPr>
              <a:t>‹#›</a:t>
            </a:fld>
            <a:endParaRPr lang="en-US"/>
          </a:p>
        </p:txBody>
      </p:sp>
    </p:spTree>
    <p:extLst>
      <p:ext uri="{BB962C8B-B14F-4D97-AF65-F5344CB8AC3E}">
        <p14:creationId xmlns:p14="http://schemas.microsoft.com/office/powerpoint/2010/main" val="1962718406"/>
      </p:ext>
    </p:extLst>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D75AFBD-60D8-4EE9-A05B-B2FD74554264}" type="datetime1">
              <a:rPr lang="en-US"/>
              <a:pPr>
                <a:defRPr/>
              </a:pPr>
              <a:t>5/23/2013</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5" name="Slide Number Placeholder 5"/>
          <p:cNvSpPr>
            <a:spLocks noGrp="1"/>
          </p:cNvSpPr>
          <p:nvPr>
            <p:ph type="sldNum" sz="quarter" idx="12"/>
          </p:nvPr>
        </p:nvSpPr>
        <p:spPr/>
        <p:txBody>
          <a:bodyPr/>
          <a:lstStyle>
            <a:lvl1pPr>
              <a:defRPr/>
            </a:lvl1pPr>
          </a:lstStyle>
          <a:p>
            <a:pPr>
              <a:defRPr/>
            </a:pPr>
            <a:fld id="{2EFB0FF6-861C-4396-B674-19DC59791266}" type="slidenum">
              <a:rPr lang="en-US"/>
              <a:pPr>
                <a:defRPr/>
              </a:pPr>
              <a:t>‹#›</a:t>
            </a:fld>
            <a:endParaRPr lang="en-US"/>
          </a:p>
        </p:txBody>
      </p:sp>
    </p:spTree>
    <p:extLst>
      <p:ext uri="{BB962C8B-B14F-4D97-AF65-F5344CB8AC3E}">
        <p14:creationId xmlns:p14="http://schemas.microsoft.com/office/powerpoint/2010/main" val="2225128891"/>
      </p:ext>
    </p:extLst>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3B553C7-3EC6-4462-A114-6FC48DF26AE5}" type="datetime1">
              <a:rPr lang="en-US"/>
              <a:pPr>
                <a:defRPr/>
              </a:pPr>
              <a:t>5/23/2013</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4" name="Slide Number Placeholder 5"/>
          <p:cNvSpPr>
            <a:spLocks noGrp="1"/>
          </p:cNvSpPr>
          <p:nvPr>
            <p:ph type="sldNum" sz="quarter" idx="12"/>
          </p:nvPr>
        </p:nvSpPr>
        <p:spPr/>
        <p:txBody>
          <a:bodyPr/>
          <a:lstStyle>
            <a:lvl1pPr>
              <a:defRPr/>
            </a:lvl1pPr>
          </a:lstStyle>
          <a:p>
            <a:pPr>
              <a:defRPr/>
            </a:pPr>
            <a:fld id="{605C20BC-8DBF-43E1-91A3-10002A507C29}" type="slidenum">
              <a:rPr lang="en-US"/>
              <a:pPr>
                <a:defRPr/>
              </a:pPr>
              <a:t>‹#›</a:t>
            </a:fld>
            <a:endParaRPr lang="en-US"/>
          </a:p>
        </p:txBody>
      </p:sp>
    </p:spTree>
    <p:extLst>
      <p:ext uri="{BB962C8B-B14F-4D97-AF65-F5344CB8AC3E}">
        <p14:creationId xmlns:p14="http://schemas.microsoft.com/office/powerpoint/2010/main" val="1974316713"/>
      </p:ext>
    </p:extLst>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1073221-14A7-465E-A163-EB82CC8E0CF9}" type="datetime1">
              <a:rPr lang="en-US"/>
              <a:pPr>
                <a:defRPr/>
              </a:pPr>
              <a:t>5/23/2013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7" name="Slide Number Placeholder 5"/>
          <p:cNvSpPr>
            <a:spLocks noGrp="1"/>
          </p:cNvSpPr>
          <p:nvPr>
            <p:ph type="sldNum" sz="quarter" idx="12"/>
          </p:nvPr>
        </p:nvSpPr>
        <p:spPr/>
        <p:txBody>
          <a:bodyPr/>
          <a:lstStyle>
            <a:lvl1pPr>
              <a:defRPr/>
            </a:lvl1pPr>
          </a:lstStyle>
          <a:p>
            <a:pPr>
              <a:defRPr/>
            </a:pPr>
            <a:fld id="{6E41A384-4EB6-4DC9-83CB-167A76D9AD7B}" type="slidenum">
              <a:rPr lang="en-US"/>
              <a:pPr>
                <a:defRPr/>
              </a:pPr>
              <a:t>‹#›</a:t>
            </a:fld>
            <a:endParaRPr lang="en-US"/>
          </a:p>
        </p:txBody>
      </p:sp>
    </p:spTree>
    <p:extLst>
      <p:ext uri="{BB962C8B-B14F-4D97-AF65-F5344CB8AC3E}">
        <p14:creationId xmlns:p14="http://schemas.microsoft.com/office/powerpoint/2010/main" val="3248590910"/>
      </p:ext>
    </p:extLst>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D098EC-4186-4341-9842-4EFEDD8DDF37}" type="datetime1">
              <a:rPr lang="en-US"/>
              <a:pPr>
                <a:defRPr/>
              </a:pPr>
              <a:t>5/23/2013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Chuong 6 - Tien nghi phuc vu san xuat</a:t>
            </a:r>
          </a:p>
        </p:txBody>
      </p:sp>
      <p:sp>
        <p:nvSpPr>
          <p:cNvPr id="7" name="Slide Number Placeholder 5"/>
          <p:cNvSpPr>
            <a:spLocks noGrp="1"/>
          </p:cNvSpPr>
          <p:nvPr>
            <p:ph type="sldNum" sz="quarter" idx="12"/>
          </p:nvPr>
        </p:nvSpPr>
        <p:spPr/>
        <p:txBody>
          <a:bodyPr/>
          <a:lstStyle>
            <a:lvl1pPr>
              <a:defRPr/>
            </a:lvl1pPr>
          </a:lstStyle>
          <a:p>
            <a:pPr>
              <a:defRPr/>
            </a:pPr>
            <a:fld id="{90E3690F-3F16-4D3F-81F6-F70FBD857EFD}" type="slidenum">
              <a:rPr lang="en-US"/>
              <a:pPr>
                <a:defRPr/>
              </a:pPr>
              <a:t>‹#›</a:t>
            </a:fld>
            <a:endParaRPr lang="en-US"/>
          </a:p>
        </p:txBody>
      </p:sp>
    </p:spTree>
    <p:extLst>
      <p:ext uri="{BB962C8B-B14F-4D97-AF65-F5344CB8AC3E}">
        <p14:creationId xmlns:p14="http://schemas.microsoft.com/office/powerpoint/2010/main" val="2573238342"/>
      </p:ext>
    </p:extLst>
  </p:cSld>
  <p:clrMapOvr>
    <a:masterClrMapping/>
  </p:clrMapOvr>
  <p:transition>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6F702C77-7D94-4953-BEAB-DB1A48A88672}" type="datetime1">
              <a:rPr lang="en-US"/>
              <a:pPr>
                <a:defRPr/>
              </a:pPr>
              <a:t>5/23/2013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r>
              <a:rPr lang="en-US"/>
              <a:t>Chuong 6 - Tien nghi phuc vu san xuat</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65AE38DE-11E8-476A-BB03-49C5DE42BF8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Lst>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898"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898"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898"/>
                                          </p:stCondLst>
                                        </p:cTn>
                                        <p:tgtEl>
                                          <p:spTgt spid="3">
                                            <p:txEl>
                                              <p:pRg st="0" end="0"/>
                                            </p:txEl>
                                          </p:spTgt>
                                        </p:tgtEl>
                                        <p:attrNameLst>
                                          <p:attrName>ppt_y</p:attrName>
                                        </p:attrNameLst>
                                      </p:cBhvr>
                                      <p:tavLst>
                                        <p:tav tm="0">
                                          <p:val>
                                            <p:strVal val="#ppt_y-.03"/>
                                          </p:val>
                                        </p:tav>
                                        <p:tav tm="100000">
                                          <p:val>
                                            <p:strVal val="#ppt_y"/>
                                          </p:val>
                                        </p:tav>
                                      </p:tavLst>
                                    </p:anim>
                                  </p:childTnLst>
                                </p:cTn>
                              </p:par>
                              <p:par>
                                <p:cTn id="19" presetID="37" presetClass="entr" presetSubtype="0" fill="hold" grpId="0"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898"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898"/>
                                          </p:stCondLst>
                                        </p:cTn>
                                        <p:tgtEl>
                                          <p:spTgt spid="3">
                                            <p:txEl>
                                              <p:pRg st="1" end="1"/>
                                            </p:txEl>
                                          </p:spTgt>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898"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898"/>
                                          </p:stCondLst>
                                        </p:cTn>
                                        <p:tgtEl>
                                          <p:spTgt spid="3">
                                            <p:txEl>
                                              <p:pRg st="2" end="2"/>
                                            </p:txEl>
                                          </p:spTgt>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898"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898"/>
                                          </p:stCondLst>
                                        </p:cTn>
                                        <p:tgtEl>
                                          <p:spTgt spid="3">
                                            <p:txEl>
                                              <p:pRg st="3" end="3"/>
                                            </p:txEl>
                                          </p:spTgt>
                                        </p:tgtEl>
                                        <p:attrNameLst>
                                          <p:attrName>ppt_y</p:attrName>
                                        </p:attrNameLst>
                                      </p:cBhvr>
                                      <p:tavLst>
                                        <p:tav tm="0">
                                          <p:val>
                                            <p:strVal val="#ppt_y-.03"/>
                                          </p:val>
                                        </p:tav>
                                        <p:tav tm="100000">
                                          <p:val>
                                            <p:strVal val="#ppt_y"/>
                                          </p:val>
                                        </p:tav>
                                      </p:tavLst>
                                    </p:anim>
                                  </p:childTnLst>
                                </p:cTn>
                              </p:par>
                              <p:par>
                                <p:cTn id="37" presetID="37" presetClass="entr" presetSubtype="0" fill="hold" grpId="0"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898"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898"/>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37"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2">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3">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4">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 lvl="5">
            <p:tnLst>
              <p:par>
                <p:cTn presetID="37"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898" decel="100000" fill="hold"/>
                        <p:tgtEl>
                          <p:spTgt spid="3"/>
                        </p:tgtEl>
                        <p:attrNameLst>
                          <p:attrName>ppt_y</p:attrName>
                        </p:attrNameLst>
                      </p:cBhvr>
                      <p:tavLst>
                        <p:tav tm="0">
                          <p:val>
                            <p:strVal val="#ppt_y+1"/>
                          </p:val>
                        </p:tav>
                        <p:tav tm="100000">
                          <p:val>
                            <p:strVal val="#ppt_y-.03"/>
                          </p:val>
                        </p:tav>
                      </p:tavLst>
                    </p:anim>
                    <p:anim calcmode="lin" valueType="num">
                      <p:cBhvr>
                        <p:cTn dur="100" accel="100000" fill="hold">
                          <p:stCondLst>
                            <p:cond delay="898"/>
                          </p:stCondLst>
                        </p:cTn>
                        <p:tgtEl>
                          <p:spTgt spid="3"/>
                        </p:tgtEl>
                        <p:attrNameLst>
                          <p:attrName>ppt_y</p:attrName>
                        </p:attrNameLst>
                      </p:cBhvr>
                      <p:tavLst>
                        <p:tav tm="0">
                          <p:val>
                            <p:strVal val="#ppt_y-.03"/>
                          </p:val>
                        </p:tav>
                        <p:tav tm="100000">
                          <p:val>
                            <p:strVal val="#ppt_y"/>
                          </p:val>
                        </p:tav>
                      </p:tavLst>
                    </p:anim>
                  </p:childTnLst>
                </p:cTn>
              </p:par>
            </p:tnLst>
          </p:tmpl>
        </p:tmplLst>
      </p:bldP>
    </p:bldLst>
  </p:timing>
  <p:hf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sggp.org.vn/dataimages/original/images218782_a2b.jp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33400" y="2438400"/>
            <a:ext cx="8305800" cy="1444625"/>
          </a:xfrm>
        </p:spPr>
        <p:txBody>
          <a:bodyPr/>
          <a:lstStyle/>
          <a:p>
            <a:r>
              <a:rPr lang="en-US" sz="3600" b="1" smtClean="0">
                <a:solidFill>
                  <a:srgbClr val="990000"/>
                </a:solidFill>
                <a:latin typeface="VNI-Revue" pitchFamily="2" charset="0"/>
              </a:rPr>
              <a:t>Chöông 5: CAÙC NHU CAÀU HOÅ TRÔÏ</a:t>
            </a:r>
            <a:br>
              <a:rPr lang="en-US" sz="3600" b="1" smtClean="0">
                <a:solidFill>
                  <a:srgbClr val="990000"/>
                </a:solidFill>
                <a:latin typeface="VNI-Revue" pitchFamily="2" charset="0"/>
              </a:rPr>
            </a:br>
            <a:r>
              <a:rPr lang="en-US" sz="3600" b="1" smtClean="0">
                <a:solidFill>
                  <a:srgbClr val="990000"/>
                </a:solidFill>
                <a:latin typeface="VNI-Revue" pitchFamily="2" charset="0"/>
              </a:rPr>
              <a:t>(Utilities)</a:t>
            </a:r>
            <a:endParaRPr lang="en-US" sz="3600" b="1" smtClean="0">
              <a:latin typeface="VNI-Revue" pitchFamily="2" charset="0"/>
            </a:endParaRPr>
          </a:p>
        </p:txBody>
      </p:sp>
      <p:sp>
        <p:nvSpPr>
          <p:cNvPr id="3078" name="Rectangle 10"/>
          <p:cNvSpPr>
            <a:spLocks noGrp="1" noChangeArrowheads="1"/>
          </p:cNvSpPr>
          <p:nvPr>
            <p:ph type="sldNum" sz="quarter" idx="12"/>
          </p:nvPr>
        </p:nvSpPr>
        <p:spPr/>
        <p:txBody>
          <a:bodyPr/>
          <a:lstStyle/>
          <a:p>
            <a:pPr>
              <a:defRPr/>
            </a:pPr>
            <a:fld id="{E68AF7A8-E3ED-45D9-99B8-268D78BBAE0C}" type="slidenum">
              <a:rPr lang="en-US"/>
              <a:pPr>
                <a:defRPr/>
              </a:pPr>
              <a:t>1</a:t>
            </a:fld>
            <a:endParaRPr lang="en-US"/>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
          <p:cNvSpPr>
            <a:spLocks noGrp="1" noChangeArrowheads="1"/>
          </p:cNvSpPr>
          <p:nvPr>
            <p:ph type="title"/>
          </p:nvPr>
        </p:nvSpPr>
        <p:spPr/>
        <p:txBody>
          <a:bodyPr/>
          <a:lstStyle/>
          <a:p>
            <a:r>
              <a:rPr lang="en-US" sz="3200" b="1" i="1" smtClean="0">
                <a:solidFill>
                  <a:srgbClr val="CC3300"/>
                </a:solidFill>
                <a:latin typeface="VNI-Times" pitchFamily="2" charset="0"/>
              </a:rPr>
              <a:t>Hình ảnh đöôøng oáng</a:t>
            </a:r>
          </a:p>
        </p:txBody>
      </p:sp>
      <p:pic>
        <p:nvPicPr>
          <p:cNvPr id="12291" name="Picture 4" descr="Untitled-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447800" y="1563688"/>
            <a:ext cx="7086600" cy="5024437"/>
          </a:xfrm>
          <a:noFill/>
        </p:spPr>
      </p:pic>
      <p:sp>
        <p:nvSpPr>
          <p:cNvPr id="13318" name="Slide Number Placeholder 5"/>
          <p:cNvSpPr>
            <a:spLocks noGrp="1"/>
          </p:cNvSpPr>
          <p:nvPr>
            <p:ph type="sldNum" sz="quarter" idx="12"/>
          </p:nvPr>
        </p:nvSpPr>
        <p:spPr/>
        <p:txBody>
          <a:bodyPr/>
          <a:lstStyle/>
          <a:p>
            <a:pPr>
              <a:defRPr/>
            </a:pPr>
            <a:fld id="{39E63BC8-611F-4D27-BF3E-8B331EFCB987}" type="slidenum">
              <a:rPr lang="en-US"/>
              <a:pPr>
                <a:defRPr/>
              </a:pPr>
              <a:t>10</a:t>
            </a:fld>
            <a:endParaRPr lang="en-US"/>
          </a:p>
        </p:txBody>
      </p:sp>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410200" y="301625"/>
            <a:ext cx="3505200" cy="6403975"/>
          </a:xfrm>
        </p:spPr>
        <p:txBody>
          <a:bodyPr/>
          <a:lstStyle/>
          <a:p>
            <a:pPr algn="just"/>
            <a:r>
              <a:rPr lang="en-US" sz="2400" b="1" smtClean="0">
                <a:solidFill>
                  <a:srgbClr val="996600"/>
                </a:solidFill>
              </a:rPr>
              <a:t>Lắp đặt tháp tách Propan</a:t>
            </a:r>
            <a:r>
              <a:rPr lang="en-US" sz="3200" b="1" smtClean="0">
                <a:solidFill>
                  <a:srgbClr val="996600"/>
                </a:solidFill>
              </a:rPr>
              <a:t> </a:t>
            </a:r>
            <a:r>
              <a:rPr lang="en-US" sz="2400" b="1" smtClean="0">
                <a:solidFill>
                  <a:srgbClr val="996600"/>
                </a:solidFill>
              </a:rPr>
              <a:t>và Propylen mang ký hiệu T2103 của phân xưởng thu hồi Propylen. Khối thiết bị này nặng hơn 400 tấn, cao 81m (ảnh),</a:t>
            </a:r>
            <a:r>
              <a:rPr lang="en-US" sz="3200" b="1" smtClean="0">
                <a:solidFill>
                  <a:srgbClr val="996600"/>
                </a:solidFill>
              </a:rPr>
              <a:t> </a:t>
            </a:r>
            <a:r>
              <a:rPr lang="en-US" sz="2400" b="1" smtClean="0">
                <a:solidFill>
                  <a:srgbClr val="996600"/>
                </a:solidFill>
              </a:rPr>
              <a:t>sản xuất tại Malaysia. Đây là tháp cao nhất và là tháp trọng trong tổng số 7 thiết bị siêu trường siêu trọng được lắp dựng thành công tại phân khu công nghệ của Nhà máy Lọc dầu Dung Quất.</a:t>
            </a:r>
          </a:p>
        </p:txBody>
      </p:sp>
      <p:sp>
        <p:nvSpPr>
          <p:cNvPr id="14341" name="Slide Number Placeholder 5"/>
          <p:cNvSpPr>
            <a:spLocks noGrp="1"/>
          </p:cNvSpPr>
          <p:nvPr>
            <p:ph type="sldNum" sz="quarter" idx="12"/>
          </p:nvPr>
        </p:nvSpPr>
        <p:spPr/>
        <p:txBody>
          <a:bodyPr/>
          <a:lstStyle/>
          <a:p>
            <a:pPr>
              <a:defRPr/>
            </a:pPr>
            <a:fld id="{01057255-DF99-4FF5-BB7D-622A9CCE16FF}" type="slidenum">
              <a:rPr lang="en-US"/>
              <a:pPr>
                <a:defRPr/>
              </a:pPr>
              <a:t>11</a:t>
            </a:fld>
            <a:endParaRPr lang="en-US"/>
          </a:p>
        </p:txBody>
      </p:sp>
      <p:pic>
        <p:nvPicPr>
          <p:cNvPr id="13316" name="Picture 4" descr="images218782_a2b">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083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09600" y="457200"/>
            <a:ext cx="8305800" cy="987425"/>
          </a:xfrm>
        </p:spPr>
        <p:txBody>
          <a:bodyPr rtlCol="0">
            <a:normAutofit fontScale="90000"/>
          </a:bodyPr>
          <a:lstStyle/>
          <a:p>
            <a:pPr fontAlgn="auto">
              <a:spcAft>
                <a:spcPts val="0"/>
              </a:spcAft>
              <a:defRPr/>
            </a:pPr>
            <a:r>
              <a:rPr lang="en-US" sz="3200" b="1" i="1" smtClean="0">
                <a:solidFill>
                  <a:srgbClr val="CC3300"/>
                </a:solidFill>
                <a:latin typeface="VNI-Times" pitchFamily="2" charset="0"/>
              </a:rPr>
              <a:t>Toån thaát nhieät qua beà maët noùng khoâng boïc caùch nhieät</a:t>
            </a:r>
          </a:p>
        </p:txBody>
      </p:sp>
      <p:sp>
        <p:nvSpPr>
          <p:cNvPr id="15365" name="Slide Number Placeholder 5"/>
          <p:cNvSpPr>
            <a:spLocks noGrp="1"/>
          </p:cNvSpPr>
          <p:nvPr>
            <p:ph type="sldNum" sz="quarter" idx="12"/>
          </p:nvPr>
        </p:nvSpPr>
        <p:spPr/>
        <p:txBody>
          <a:bodyPr/>
          <a:lstStyle/>
          <a:p>
            <a:pPr>
              <a:defRPr/>
            </a:pPr>
            <a:fld id="{354242CB-9461-43C3-8BA0-06D235222D00}" type="slidenum">
              <a:rPr lang="en-US"/>
              <a:pPr>
                <a:defRPr/>
              </a:pPr>
              <a:t>12</a:t>
            </a:fld>
            <a:endParaRPr lang="en-US"/>
          </a:p>
        </p:txBody>
      </p:sp>
      <p:graphicFrame>
        <p:nvGraphicFramePr>
          <p:cNvPr id="45132" name="Group 76"/>
          <p:cNvGraphicFramePr>
            <a:graphicFrameLocks noGrp="1"/>
          </p:cNvGraphicFramePr>
          <p:nvPr/>
        </p:nvGraphicFramePr>
        <p:xfrm>
          <a:off x="1295400" y="1600200"/>
          <a:ext cx="6781800" cy="4051300"/>
        </p:xfrm>
        <a:graphic>
          <a:graphicData uri="http://schemas.openxmlformats.org/drawingml/2006/table">
            <a:tbl>
              <a:tblPr/>
              <a:tblGrid>
                <a:gridCol w="3886200"/>
                <a:gridCol w="2895600"/>
              </a:tblGrid>
              <a:tr h="11886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rgbClr val="0000CC"/>
                        </a:solidFill>
                        <a:effectLst/>
                        <a:latin typeface="VNI-Times" pitchFamily="2"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1" u="none" strike="noStrike" cap="none" normalizeH="0" baseline="0" smtClean="0">
                          <a:ln>
                            <a:noFill/>
                          </a:ln>
                          <a:solidFill>
                            <a:srgbClr val="0000CC"/>
                          </a:solidFill>
                          <a:effectLst/>
                          <a:latin typeface="VNI-Times" pitchFamily="2" charset="0"/>
                          <a:cs typeface="Times New Roman" pitchFamily="18" charset="0"/>
                        </a:rPr>
                        <a:t>Sai bieät giöõa nhieät ñoä beà maët vaø nhieät ñoä moâi tröôøng</a:t>
                      </a:r>
                      <a:endParaRPr kumimoji="0" lang="en-US" sz="2400" b="1" i="0" u="none" strike="noStrike" cap="none" normalizeH="0" baseline="0" smtClean="0">
                        <a:ln>
                          <a:noFill/>
                        </a:ln>
                        <a:solidFill>
                          <a:srgbClr val="0000CC"/>
                        </a:solidFill>
                        <a:effectLst/>
                        <a:latin typeface="Arial"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smtClean="0">
                          <a:ln>
                            <a:noFill/>
                          </a:ln>
                          <a:solidFill>
                            <a:srgbClr val="0000CC"/>
                          </a:solidFill>
                          <a:effectLst/>
                          <a:latin typeface="VNI-Times" pitchFamily="2" charset="0"/>
                          <a:cs typeface="Times New Roman" pitchFamily="18" charset="0"/>
                        </a:rPr>
                        <a:t>Toån thaát nhieät, kcal/m</a:t>
                      </a:r>
                      <a:r>
                        <a:rPr kumimoji="0" lang="en-US" sz="2400" b="1" i="1" u="none" strike="noStrike" cap="none" normalizeH="0" baseline="30000" smtClean="0">
                          <a:ln>
                            <a:noFill/>
                          </a:ln>
                          <a:solidFill>
                            <a:srgbClr val="0000CC"/>
                          </a:solidFill>
                          <a:effectLst/>
                          <a:latin typeface="VNI-Times" pitchFamily="2" charset="0"/>
                          <a:cs typeface="Times New Roman" pitchFamily="18" charset="0"/>
                        </a:rPr>
                        <a:t>2</a:t>
                      </a:r>
                      <a:r>
                        <a:rPr kumimoji="0" lang="en-US" sz="2400" b="1" i="1" u="none" strike="noStrike" cap="none" normalizeH="0" baseline="0" smtClean="0">
                          <a:ln>
                            <a:noFill/>
                          </a:ln>
                          <a:solidFill>
                            <a:srgbClr val="0000CC"/>
                          </a:solidFill>
                          <a:effectLst/>
                          <a:latin typeface="VNI-Times" pitchFamily="2" charset="0"/>
                          <a:cs typeface="Times New Roman" pitchFamily="18" charset="0"/>
                        </a:rPr>
                        <a:t>.h</a:t>
                      </a:r>
                      <a:endParaRPr kumimoji="0" lang="en-US" sz="2400" b="1" i="0" u="none" strike="noStrike" cap="none" normalizeH="0" baseline="0" smtClean="0">
                        <a:ln>
                          <a:noFill/>
                        </a:ln>
                        <a:solidFill>
                          <a:srgbClr val="0000CC"/>
                        </a:solidFill>
                        <a:effectLst/>
                        <a:latin typeface="Arial"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954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50</a:t>
                      </a:r>
                      <a:endParaRPr kumimoji="0" lang="en-US" sz="2400" b="1" i="0" u="none" strike="noStrike" cap="none" normalizeH="0" baseline="0" smtClean="0">
                        <a:ln>
                          <a:noFill/>
                        </a:ln>
                        <a:solidFill>
                          <a:srgbClr val="0000CC"/>
                        </a:solidFill>
                        <a:effectLst/>
                        <a:latin typeface="Arial"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500</a:t>
                      </a:r>
                      <a:endParaRPr kumimoji="0" lang="en-US" sz="2400" b="1" i="0" u="none" strike="noStrike" cap="none" normalizeH="0" baseline="0" smtClean="0">
                        <a:ln>
                          <a:noFill/>
                        </a:ln>
                        <a:solidFill>
                          <a:srgbClr val="0000CC"/>
                        </a:solidFill>
                        <a:effectLst/>
                        <a:latin typeface="Arial"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11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100</a:t>
                      </a:r>
                      <a:endParaRPr kumimoji="0" lang="en-US" sz="2400" b="1" i="0" u="none" strike="noStrike" cap="none" normalizeH="0" baseline="0" smtClean="0">
                        <a:ln>
                          <a:noFill/>
                        </a:ln>
                        <a:solidFill>
                          <a:srgbClr val="0000CC"/>
                        </a:solidFill>
                        <a:effectLst/>
                        <a:latin typeface="Arial"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1.350</a:t>
                      </a:r>
                      <a:endParaRPr kumimoji="0" lang="en-US" sz="2400" b="1" i="0" u="none" strike="noStrike" cap="none" normalizeH="0" baseline="0" smtClean="0">
                        <a:ln>
                          <a:noFill/>
                        </a:ln>
                        <a:solidFill>
                          <a:srgbClr val="0000CC"/>
                        </a:solidFill>
                        <a:effectLst/>
                        <a:latin typeface="Arial"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954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200</a:t>
                      </a:r>
                      <a:endParaRPr kumimoji="0" lang="en-US" sz="2400" b="1" i="0" u="none" strike="noStrike" cap="none" normalizeH="0" baseline="0" smtClean="0">
                        <a:ln>
                          <a:noFill/>
                        </a:ln>
                        <a:solidFill>
                          <a:srgbClr val="0000CC"/>
                        </a:solidFill>
                        <a:effectLst/>
                        <a:latin typeface="Arial"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3.800</a:t>
                      </a:r>
                      <a:endParaRPr kumimoji="0" lang="en-US" sz="2400" b="1" i="0" u="none" strike="noStrike" cap="none" normalizeH="0" baseline="0" smtClean="0">
                        <a:ln>
                          <a:noFill/>
                        </a:ln>
                        <a:solidFill>
                          <a:srgbClr val="0000CC"/>
                        </a:solidFill>
                        <a:effectLst/>
                        <a:latin typeface="Arial"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954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400</a:t>
                      </a:r>
                      <a:endParaRPr kumimoji="0" lang="en-US" sz="2400" b="1" i="0" u="none" strike="noStrike" cap="none" normalizeH="0" baseline="0" smtClean="0">
                        <a:ln>
                          <a:noFill/>
                        </a:ln>
                        <a:solidFill>
                          <a:srgbClr val="0000CC"/>
                        </a:solidFill>
                        <a:effectLst/>
                        <a:latin typeface="Arial"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13.650</a:t>
                      </a:r>
                      <a:endParaRPr kumimoji="0" lang="en-US" sz="2400" b="1" i="0" u="none" strike="noStrike" cap="none" normalizeH="0" baseline="0" smtClean="0">
                        <a:ln>
                          <a:noFill/>
                        </a:ln>
                        <a:solidFill>
                          <a:srgbClr val="0000CC"/>
                        </a:solidFill>
                        <a:effectLst/>
                        <a:latin typeface="Arial"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2895">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Nhieät ñoä moâi tröôøng 35</a:t>
                      </a:r>
                      <a:r>
                        <a:rPr kumimoji="0" lang="en-US" sz="2400" b="1" i="0" u="none" strike="noStrike" cap="none" normalizeH="0" baseline="30000" smtClean="0">
                          <a:ln>
                            <a:noFill/>
                          </a:ln>
                          <a:solidFill>
                            <a:srgbClr val="0000CC"/>
                          </a:solidFill>
                          <a:effectLst/>
                          <a:latin typeface="VNI-Times" pitchFamily="2" charset="0"/>
                          <a:cs typeface="Times New Roman" pitchFamily="18" charset="0"/>
                        </a:rPr>
                        <a:t>0</a:t>
                      </a:r>
                      <a:r>
                        <a:rPr kumimoji="0" lang="en-US" sz="2400" b="1" i="0" u="none" strike="noStrike" cap="none" normalizeH="0" baseline="0" smtClean="0">
                          <a:ln>
                            <a:noFill/>
                          </a:ln>
                          <a:solidFill>
                            <a:srgbClr val="0000CC"/>
                          </a:solidFill>
                          <a:effectLst/>
                          <a:latin typeface="VNI-Times" pitchFamily="2" charset="0"/>
                          <a:cs typeface="Times New Roman" pitchFamily="18" charset="0"/>
                        </a:rPr>
                        <a:t>C, heä soá phaùt xaï 0,8, khoâng coù gioù</a:t>
                      </a:r>
                      <a:endParaRPr kumimoji="0" lang="en-US" sz="2400" b="1" i="0" u="none" strike="noStrike" cap="none" normalizeH="0" baseline="0" smtClean="0">
                        <a:ln>
                          <a:noFill/>
                        </a:ln>
                        <a:solidFill>
                          <a:srgbClr val="0000CC"/>
                        </a:solidFill>
                        <a:effectLst/>
                        <a:latin typeface="Arial"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r>
            </a:tbl>
          </a:graphicData>
        </a:graphic>
      </p:graphicFrame>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04"/>
          <p:cNvSpPr>
            <a:spLocks noGrp="1" noChangeArrowheads="1"/>
          </p:cNvSpPr>
          <p:nvPr>
            <p:ph type="title"/>
          </p:nvPr>
        </p:nvSpPr>
        <p:spPr/>
        <p:txBody>
          <a:bodyPr/>
          <a:lstStyle/>
          <a:p>
            <a:r>
              <a:rPr lang="en-US" sz="3200" b="1" i="1" smtClean="0">
                <a:solidFill>
                  <a:srgbClr val="990000"/>
                </a:solidFill>
                <a:latin typeface="VNI-Times" pitchFamily="2" charset="0"/>
              </a:rPr>
              <a:t>Beà daày lôùp caùch nhieät,mm, cho oáng daãn hôi nöôùc, nöôùc ngöng vaø beà maët noùng</a:t>
            </a:r>
            <a:r>
              <a:rPr lang="en-US" sz="3200" smtClean="0"/>
              <a:t> </a:t>
            </a:r>
          </a:p>
        </p:txBody>
      </p:sp>
      <p:graphicFrame>
        <p:nvGraphicFramePr>
          <p:cNvPr id="46387" name="Group 307"/>
          <p:cNvGraphicFramePr>
            <a:graphicFrameLocks noGrp="1"/>
          </p:cNvGraphicFramePr>
          <p:nvPr>
            <p:ph type="tbl" idx="1"/>
          </p:nvPr>
        </p:nvGraphicFramePr>
        <p:xfrm>
          <a:off x="304800" y="1827213"/>
          <a:ext cx="8274050" cy="4114800"/>
        </p:xfrm>
        <a:graphic>
          <a:graphicData uri="http://schemas.openxmlformats.org/drawingml/2006/table">
            <a:tbl>
              <a:tblPr/>
              <a:tblGrid>
                <a:gridCol w="1511657"/>
                <a:gridCol w="1077484"/>
                <a:gridCol w="1075671"/>
                <a:gridCol w="1012183"/>
                <a:gridCol w="984972"/>
                <a:gridCol w="1041205"/>
                <a:gridCol w="1570878"/>
              </a:tblGrid>
              <a:tr h="495300">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smtClean="0">
                          <a:ln>
                            <a:noFill/>
                          </a:ln>
                          <a:solidFill>
                            <a:srgbClr val="0000CC"/>
                          </a:solidFill>
                          <a:effectLst/>
                          <a:latin typeface="VNI-Times" pitchFamily="2" charset="0"/>
                          <a:cs typeface="Times New Roman" pitchFamily="18" charset="0"/>
                        </a:rPr>
                        <a:t>Nhieät ñoä</a:t>
                      </a:r>
                      <a:endParaRPr kumimoji="0" lang="en-US" sz="2400" b="1" i="0" u="none" strike="noStrike" cap="none" normalizeH="0" baseline="0" smtClean="0">
                        <a:ln>
                          <a:noFill/>
                        </a:ln>
                        <a:solidFill>
                          <a:srgbClr val="0000CC"/>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1" i="1" u="none" strike="noStrike" cap="none" normalizeH="0" baseline="30000" smtClean="0">
                          <a:ln>
                            <a:noFill/>
                          </a:ln>
                          <a:solidFill>
                            <a:srgbClr val="0000CC"/>
                          </a:solidFill>
                          <a:effectLst/>
                          <a:latin typeface="VNI-Times" pitchFamily="2" charset="0"/>
                          <a:cs typeface="Times New Roman" pitchFamily="18" charset="0"/>
                        </a:rPr>
                        <a:t>0</a:t>
                      </a:r>
                      <a:r>
                        <a:rPr kumimoji="0" lang="en-US" sz="2400" b="1" i="1" u="none" strike="noStrike" cap="none" normalizeH="0" baseline="0" smtClean="0">
                          <a:ln>
                            <a:noFill/>
                          </a:ln>
                          <a:solidFill>
                            <a:srgbClr val="0000CC"/>
                          </a:solidFill>
                          <a:effectLst/>
                          <a:latin typeface="VNI-Times" pitchFamily="2" charset="0"/>
                          <a:cs typeface="Times New Roman" pitchFamily="18" charset="0"/>
                        </a:rPr>
                        <a:t>C</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5">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smtClean="0">
                          <a:ln>
                            <a:noFill/>
                          </a:ln>
                          <a:solidFill>
                            <a:srgbClr val="0000CC"/>
                          </a:solidFill>
                          <a:effectLst/>
                          <a:latin typeface="VNI-Times" pitchFamily="2" charset="0"/>
                          <a:cs typeface="Times New Roman" pitchFamily="18" charset="0"/>
                        </a:rPr>
                        <a:t>Ñöôøng kính oáng,mm</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smtClean="0">
                          <a:ln>
                            <a:noFill/>
                          </a:ln>
                          <a:solidFill>
                            <a:srgbClr val="0000CC"/>
                          </a:solidFill>
                          <a:effectLst/>
                          <a:latin typeface="VNI-Times" pitchFamily="2" charset="0"/>
                          <a:cs typeface="Times New Roman" pitchFamily="18" charset="0"/>
                        </a:rPr>
                        <a:t>Maët phaúng</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3713">
                <a:tc vMerge="1">
                  <a:txBody>
                    <a:bodyPr/>
                    <a:lstStyle/>
                    <a:p>
                      <a:endParaRPr lang="en-US"/>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smtClean="0">
                          <a:ln>
                            <a:noFill/>
                          </a:ln>
                          <a:solidFill>
                            <a:srgbClr val="800000"/>
                          </a:solidFill>
                          <a:effectLst/>
                          <a:latin typeface="VNI-Times" pitchFamily="2" charset="0"/>
                          <a:cs typeface="Times New Roman" pitchFamily="18" charset="0"/>
                        </a:rPr>
                        <a:t>25</a:t>
                      </a:r>
                      <a:endParaRPr kumimoji="0" lang="en-US" sz="2400" b="1" i="0" u="none" strike="noStrike" cap="none" normalizeH="0" baseline="0" smtClean="0">
                        <a:ln>
                          <a:noFill/>
                        </a:ln>
                        <a:solidFill>
                          <a:srgbClr val="800000"/>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smtClean="0">
                          <a:ln>
                            <a:noFill/>
                          </a:ln>
                          <a:solidFill>
                            <a:srgbClr val="800000"/>
                          </a:solidFill>
                          <a:effectLst/>
                          <a:latin typeface="VNI-Times" pitchFamily="2" charset="0"/>
                          <a:cs typeface="Times New Roman" pitchFamily="18" charset="0"/>
                        </a:rPr>
                        <a:t>50</a:t>
                      </a:r>
                      <a:endParaRPr kumimoji="0" lang="en-US" sz="2400" b="1" i="0" u="none" strike="noStrike" cap="none" normalizeH="0" baseline="0" smtClean="0">
                        <a:ln>
                          <a:noFill/>
                        </a:ln>
                        <a:solidFill>
                          <a:srgbClr val="800000"/>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smtClean="0">
                          <a:ln>
                            <a:noFill/>
                          </a:ln>
                          <a:solidFill>
                            <a:srgbClr val="800000"/>
                          </a:solidFill>
                          <a:effectLst/>
                          <a:latin typeface="VNI-Times" pitchFamily="2" charset="0"/>
                          <a:cs typeface="Times New Roman" pitchFamily="18" charset="0"/>
                        </a:rPr>
                        <a:t>75</a:t>
                      </a:r>
                      <a:endParaRPr kumimoji="0" lang="en-US" sz="2400" b="1" i="0" u="none" strike="noStrike" cap="none" normalizeH="0" baseline="0" smtClean="0">
                        <a:ln>
                          <a:noFill/>
                        </a:ln>
                        <a:solidFill>
                          <a:srgbClr val="800000"/>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smtClean="0">
                          <a:ln>
                            <a:noFill/>
                          </a:ln>
                          <a:solidFill>
                            <a:srgbClr val="800000"/>
                          </a:solidFill>
                          <a:effectLst/>
                          <a:latin typeface="VNI-Times" pitchFamily="2" charset="0"/>
                          <a:cs typeface="Times New Roman" pitchFamily="18" charset="0"/>
                        </a:rPr>
                        <a:t>100</a:t>
                      </a:r>
                      <a:endParaRPr kumimoji="0" lang="en-US" sz="2400" b="1" i="0" u="none" strike="noStrike" cap="none" normalizeH="0" baseline="0" smtClean="0">
                        <a:ln>
                          <a:noFill/>
                        </a:ln>
                        <a:solidFill>
                          <a:srgbClr val="800000"/>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smtClean="0">
                          <a:ln>
                            <a:noFill/>
                          </a:ln>
                          <a:solidFill>
                            <a:srgbClr val="800000"/>
                          </a:solidFill>
                          <a:effectLst/>
                          <a:latin typeface="VNI-Times" pitchFamily="2" charset="0"/>
                          <a:cs typeface="Times New Roman" pitchFamily="18" charset="0"/>
                        </a:rPr>
                        <a:t>150</a:t>
                      </a:r>
                      <a:endParaRPr kumimoji="0" lang="en-US" sz="2400" b="1" i="0" u="none" strike="noStrike" cap="none" normalizeH="0" baseline="0" smtClean="0">
                        <a:ln>
                          <a:noFill/>
                        </a:ln>
                        <a:solidFill>
                          <a:srgbClr val="800000"/>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en-US"/>
                    </a:p>
                  </a:txBody>
                  <a:tcPr/>
                </a:tc>
              </a:tr>
              <a:tr h="49530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800000"/>
                          </a:solidFill>
                          <a:effectLst/>
                          <a:latin typeface="Times New Roman" pitchFamily="18" charset="0"/>
                          <a:cs typeface="Times New Roman" pitchFamily="18" charset="0"/>
                        </a:rPr>
                        <a:t>&gt;</a:t>
                      </a:r>
                      <a:r>
                        <a:rPr kumimoji="0" lang="en-US" sz="2400" b="1" i="0" u="none" strike="noStrike" cap="none" normalizeH="0" baseline="0" smtClean="0">
                          <a:ln>
                            <a:noFill/>
                          </a:ln>
                          <a:solidFill>
                            <a:srgbClr val="800000"/>
                          </a:solidFill>
                          <a:effectLst/>
                          <a:latin typeface="VNI-Times" pitchFamily="2" charset="0"/>
                          <a:cs typeface="Times New Roman" pitchFamily="18" charset="0"/>
                        </a:rPr>
                        <a:t> 100</a:t>
                      </a:r>
                      <a:endParaRPr kumimoji="0" lang="en-US" sz="2400" b="1" i="0" u="none" strike="noStrike" cap="none" normalizeH="0" baseline="0" smtClean="0">
                        <a:ln>
                          <a:noFill/>
                        </a:ln>
                        <a:solidFill>
                          <a:srgbClr val="800000"/>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25</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25</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50</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50</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65</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50</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37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800000"/>
                          </a:solidFill>
                          <a:effectLst/>
                          <a:latin typeface="VNI-Times" pitchFamily="2" charset="0"/>
                          <a:cs typeface="Times New Roman" pitchFamily="18" charset="0"/>
                        </a:rPr>
                        <a:t>100 - 150</a:t>
                      </a:r>
                      <a:endParaRPr kumimoji="0" lang="en-US" sz="2400" b="1" i="0" u="none" strike="noStrike" cap="none" normalizeH="0" baseline="0" smtClean="0">
                        <a:ln>
                          <a:noFill/>
                        </a:ln>
                        <a:solidFill>
                          <a:srgbClr val="800000"/>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25</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25</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50</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50</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65</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75</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073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800000"/>
                          </a:solidFill>
                          <a:effectLst/>
                          <a:latin typeface="VNI-Times" pitchFamily="2" charset="0"/>
                          <a:cs typeface="Times New Roman" pitchFamily="18" charset="0"/>
                        </a:rPr>
                        <a:t>150 – 200</a:t>
                      </a:r>
                      <a:endParaRPr kumimoji="0" lang="en-US" sz="2400" b="1" i="0" u="none" strike="noStrike" cap="none" normalizeH="0" baseline="0" smtClean="0">
                        <a:ln>
                          <a:noFill/>
                        </a:ln>
                        <a:solidFill>
                          <a:srgbClr val="800000"/>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25</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40</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50</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65</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75</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90</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073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800000"/>
                          </a:solidFill>
                          <a:effectLst/>
                          <a:latin typeface="VNI-Times" pitchFamily="2" charset="0"/>
                          <a:cs typeface="Times New Roman" pitchFamily="18" charset="0"/>
                        </a:rPr>
                        <a:t>200 – 250</a:t>
                      </a:r>
                      <a:endParaRPr kumimoji="0" lang="en-US" sz="2400" b="1" i="0" u="none" strike="noStrike" cap="none" normalizeH="0" baseline="0" smtClean="0">
                        <a:ln>
                          <a:noFill/>
                        </a:ln>
                        <a:solidFill>
                          <a:srgbClr val="800000"/>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25</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50</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50</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65</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75</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90</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530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800000"/>
                          </a:solidFill>
                          <a:effectLst/>
                          <a:latin typeface="VNI-Times" pitchFamily="2" charset="0"/>
                          <a:cs typeface="Times New Roman" pitchFamily="18" charset="0"/>
                        </a:rPr>
                        <a:t>250 - 300</a:t>
                      </a:r>
                      <a:endParaRPr kumimoji="0" lang="en-US" sz="2400" b="1" i="0" u="none" strike="noStrike" cap="none" normalizeH="0" baseline="0" smtClean="0">
                        <a:ln>
                          <a:noFill/>
                        </a:ln>
                        <a:solidFill>
                          <a:srgbClr val="800000"/>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25</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50</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50</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75</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90</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100</a:t>
                      </a:r>
                      <a:endParaRPr kumimoji="0" lang="en-US" sz="2400" b="1" i="0" u="none" strike="noStrike" cap="none" normalizeH="0" baseline="0" smtClean="0">
                        <a:ln>
                          <a:noFill/>
                        </a:ln>
                        <a:solidFill>
                          <a:srgbClr val="0000CC"/>
                        </a:solidFill>
                        <a:effectLst/>
                        <a:latin typeface="Arial" charset="0"/>
                      </a:endParaRPr>
                    </a:p>
                  </a:txBody>
                  <a:tcPr marL="91442" marR="914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6449" name="Slide Number Placeholder 5"/>
          <p:cNvSpPr>
            <a:spLocks noGrp="1"/>
          </p:cNvSpPr>
          <p:nvPr>
            <p:ph type="sldNum" sz="quarter" idx="12"/>
          </p:nvPr>
        </p:nvSpPr>
        <p:spPr/>
        <p:txBody>
          <a:bodyPr/>
          <a:lstStyle/>
          <a:p>
            <a:pPr>
              <a:defRPr/>
            </a:pPr>
            <a:fld id="{22FEC4D4-F2A0-4614-BEED-AD76D4DDBE83}" type="slidenum">
              <a:rPr lang="en-US" smtClean="0"/>
              <a:pPr>
                <a:defRPr/>
              </a:pPr>
              <a:t>13</a:t>
            </a:fld>
            <a:endParaRPr lang="en-US" smtClean="0"/>
          </a:p>
        </p:txBody>
      </p:sp>
    </p:spTree>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33400" y="0"/>
            <a:ext cx="7313613" cy="612775"/>
          </a:xfrm>
        </p:spPr>
        <p:txBody>
          <a:bodyPr/>
          <a:lstStyle/>
          <a:p>
            <a:r>
              <a:rPr lang="en-US" sz="3200" b="1" smtClean="0">
                <a:solidFill>
                  <a:srgbClr val="CC0000"/>
                </a:solidFill>
                <a:latin typeface="Times New Roman" pitchFamily="18" charset="0"/>
              </a:rPr>
              <a:t>Bọc cách nhiêt không tốt</a:t>
            </a:r>
          </a:p>
        </p:txBody>
      </p:sp>
      <p:pic>
        <p:nvPicPr>
          <p:cNvPr id="16387" name="Picture 4" descr="DSCF037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143000" y="647700"/>
            <a:ext cx="7543800" cy="5657850"/>
          </a:xfrm>
          <a:noFill/>
        </p:spPr>
      </p:pic>
      <p:sp>
        <p:nvSpPr>
          <p:cNvPr id="17414" name="Slide Number Placeholder 5"/>
          <p:cNvSpPr>
            <a:spLocks noGrp="1"/>
          </p:cNvSpPr>
          <p:nvPr>
            <p:ph type="sldNum" sz="quarter" idx="12"/>
          </p:nvPr>
        </p:nvSpPr>
        <p:spPr/>
        <p:txBody>
          <a:bodyPr/>
          <a:lstStyle/>
          <a:p>
            <a:pPr>
              <a:defRPr/>
            </a:pPr>
            <a:fld id="{E489747B-D856-4E92-9CE9-854C9A4B7D3D}" type="slidenum">
              <a:rPr lang="en-US"/>
              <a:pPr>
                <a:defRPr/>
              </a:pPr>
              <a:t>14</a:t>
            </a:fld>
            <a:endParaRPr lang="en-US"/>
          </a:p>
        </p:txBody>
      </p:sp>
    </p:spTree>
  </p:cSld>
  <p:clrMapOvr>
    <a:masterClrMapping/>
  </p:clrMapOvr>
  <p:transition>
    <p:wipe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28600" y="381000"/>
            <a:ext cx="8915400" cy="762000"/>
          </a:xfrm>
        </p:spPr>
        <p:txBody>
          <a:bodyPr rtlCol="0">
            <a:normAutofit fontScale="90000"/>
          </a:bodyPr>
          <a:lstStyle/>
          <a:p>
            <a:pPr fontAlgn="auto">
              <a:spcAft>
                <a:spcPts val="0"/>
              </a:spcAft>
              <a:defRPr/>
            </a:pPr>
            <a:r>
              <a:rPr lang="en-US" sz="2000" b="1" smtClean="0">
                <a:solidFill>
                  <a:srgbClr val="CC3300"/>
                </a:solidFill>
                <a:latin typeface="Times New Roman" pitchFamily="18" charset="0"/>
              </a:rPr>
              <a:t>Khoảng 13h ngày 19/5, người dân ở khu phố 6, phường Bình Hưng Hòa A, TP HCM</a:t>
            </a:r>
            <a:r>
              <a:rPr lang="en-US" sz="2000" smtClean="0">
                <a:solidFill>
                  <a:srgbClr val="CC3300"/>
                </a:solidFill>
                <a:latin typeface="Times New Roman" pitchFamily="18" charset="0"/>
              </a:rPr>
              <a:t> </a:t>
            </a:r>
            <a:r>
              <a:rPr lang="en-US" sz="2000" b="1" smtClean="0">
                <a:solidFill>
                  <a:srgbClr val="CC3300"/>
                </a:solidFill>
                <a:latin typeface="Times New Roman" pitchFamily="18" charset="0"/>
              </a:rPr>
              <a:t>Bình hấp nhuộm nổ làm sập bức tường của cơ sở, gây chấn động khu vực.</a:t>
            </a:r>
            <a:r>
              <a:rPr lang="en-US" sz="3200" smtClean="0"/>
              <a:t> </a:t>
            </a:r>
          </a:p>
        </p:txBody>
      </p:sp>
      <p:sp>
        <p:nvSpPr>
          <p:cNvPr id="19461" name="Slide Number Placeholder 5"/>
          <p:cNvSpPr>
            <a:spLocks noGrp="1"/>
          </p:cNvSpPr>
          <p:nvPr>
            <p:ph type="sldNum" sz="quarter" idx="12"/>
          </p:nvPr>
        </p:nvSpPr>
        <p:spPr/>
        <p:txBody>
          <a:bodyPr/>
          <a:lstStyle/>
          <a:p>
            <a:pPr>
              <a:defRPr/>
            </a:pPr>
            <a:fld id="{58A2E52D-6EAA-4F93-A092-66DFE2A3BBCF}" type="slidenum">
              <a:rPr lang="en-US"/>
              <a:pPr>
                <a:defRPr/>
              </a:pPr>
              <a:t>15</a:t>
            </a:fld>
            <a:endParaRPr lang="en-US"/>
          </a:p>
        </p:txBody>
      </p:sp>
      <p:pic>
        <p:nvPicPr>
          <p:cNvPr id="17412" name="Picture 4" descr="Bình hấp nhuộm nổ làm sập bức tường của cơ sở, gây chấn động khu vực. Ảnh: An Nhơ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276350"/>
            <a:ext cx="7543800" cy="558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z="3100" b="1" smtClean="0">
                <a:solidFill>
                  <a:srgbClr val="990000"/>
                </a:solidFill>
                <a:latin typeface="VNI-Times" pitchFamily="2" charset="0"/>
              </a:rPr>
              <a:t>5.2. Duïng cuï ño vaø kieåm soaùt quaù trình</a:t>
            </a:r>
          </a:p>
        </p:txBody>
      </p:sp>
      <p:sp>
        <p:nvSpPr>
          <p:cNvPr id="18435" name="Rectangle 3"/>
          <p:cNvSpPr>
            <a:spLocks noGrp="1" noChangeArrowheads="1"/>
          </p:cNvSpPr>
          <p:nvPr>
            <p:ph idx="1"/>
          </p:nvPr>
        </p:nvSpPr>
        <p:spPr>
          <a:xfrm>
            <a:off x="457200" y="1447800"/>
            <a:ext cx="8458200" cy="4418013"/>
          </a:xfrm>
        </p:spPr>
        <p:txBody>
          <a:bodyPr/>
          <a:lstStyle/>
          <a:p>
            <a:pPr algn="just"/>
            <a:r>
              <a:rPr lang="en-US" sz="2400" b="1" smtClean="0">
                <a:solidFill>
                  <a:srgbClr val="0000CC"/>
                </a:solidFill>
                <a:latin typeface="VNI-Times" pitchFamily="2" charset="0"/>
              </a:rPr>
              <a:t>Kieåm soaùt quaù trình vaø duïng cuï ño, töï ñoäng hoaù laø trung taâm ñieàu khieån moät nhaø maùy. </a:t>
            </a:r>
          </a:p>
          <a:p>
            <a:pPr algn="just"/>
            <a:r>
              <a:rPr lang="en-US" sz="2400" b="1" smtClean="0">
                <a:solidFill>
                  <a:srgbClr val="0000CC"/>
                </a:solidFill>
                <a:latin typeface="VNI-Times" pitchFamily="2" charset="0"/>
              </a:rPr>
              <a:t>Caùc thoâng soá trong quaù trình coâng ngheä phaûi ñöôïc ño ñaïïc, kieåm soaùt vaø toång hôïp ñeå ñaït ñöôïc caùc ñieàu kieän coâng ngheä toái öu. </a:t>
            </a:r>
          </a:p>
          <a:p>
            <a:pPr lvl="1" algn="just">
              <a:buClr>
                <a:srgbClr val="0000CC"/>
              </a:buClr>
              <a:buFont typeface="Wingdings" pitchFamily="2" charset="2"/>
              <a:buChar char="v"/>
            </a:pPr>
            <a:r>
              <a:rPr lang="en-US" sz="2400" b="1" i="1" smtClean="0">
                <a:solidFill>
                  <a:srgbClr val="990000"/>
                </a:solidFill>
                <a:latin typeface="VNI-Times" pitchFamily="2" charset="0"/>
              </a:rPr>
              <a:t>Caùc bieán soá naøo aûnh höôûng leân quaù trình coâng ngheä vaø möùc ñoä aûnh höôûng theá naøo?</a:t>
            </a:r>
          </a:p>
          <a:p>
            <a:pPr lvl="1" algn="just">
              <a:buClr>
                <a:srgbClr val="0000CC"/>
              </a:buClr>
              <a:buFont typeface="Wingdings" pitchFamily="2" charset="2"/>
              <a:buChar char="v"/>
            </a:pPr>
            <a:r>
              <a:rPr lang="en-US" sz="2400" b="1" i="1" smtClean="0">
                <a:solidFill>
                  <a:srgbClr val="990000"/>
                </a:solidFill>
                <a:latin typeface="VNI-Times" pitchFamily="2" charset="0"/>
              </a:rPr>
              <a:t>Tính chaát vaät lyù naøo caàn ño vaø möùc ñoä chính xaùc?</a:t>
            </a:r>
          </a:p>
          <a:p>
            <a:pPr lvl="1" algn="just">
              <a:buClr>
                <a:srgbClr val="0000CC"/>
              </a:buClr>
              <a:buFont typeface="Wingdings" pitchFamily="2" charset="2"/>
              <a:buChar char="v"/>
            </a:pPr>
            <a:r>
              <a:rPr lang="en-US" sz="2400" b="1" i="1" smtClean="0">
                <a:solidFill>
                  <a:srgbClr val="990000"/>
                </a:solidFill>
                <a:latin typeface="VNI-Times" pitchFamily="2" charset="0"/>
              </a:rPr>
              <a:t>Tính chaát vaät lyù naøo caàn kieåm soaùt töï ñoäng vaø möùc ñoä?</a:t>
            </a:r>
          </a:p>
          <a:p>
            <a:pPr algn="just">
              <a:buFont typeface="Wingdings" pitchFamily="2" charset="2"/>
              <a:buNone/>
            </a:pPr>
            <a:r>
              <a:rPr lang="en-US" sz="2400" b="1" smtClean="0">
                <a:solidFill>
                  <a:srgbClr val="0000CC"/>
                </a:solidFill>
                <a:latin typeface="VNI-Times" pitchFamily="2" charset="0"/>
              </a:rPr>
              <a:t>	Kyõ sö hoaù hoïc khoâng phaûi chuyeân moân veà lónh vöïc kieåm soaùt töï ñoäng tuy nhieân caàn coù kieán thöùc veà lænh vöïc naøy ñeå coù theå ñaùnh giaù nhöõng keát quaû cuûa quaù trình ño vaø kieåm soaùt töï ñoäng.</a:t>
            </a:r>
          </a:p>
        </p:txBody>
      </p:sp>
      <p:sp>
        <p:nvSpPr>
          <p:cNvPr id="20486" name="Slide Number Placeholder 5"/>
          <p:cNvSpPr>
            <a:spLocks noGrp="1"/>
          </p:cNvSpPr>
          <p:nvPr>
            <p:ph type="sldNum" sz="quarter" idx="12"/>
          </p:nvPr>
        </p:nvSpPr>
        <p:spPr/>
        <p:txBody>
          <a:bodyPr/>
          <a:lstStyle/>
          <a:p>
            <a:pPr>
              <a:defRPr/>
            </a:pPr>
            <a:fld id="{C230066C-8AE6-4490-B40E-45D44D21FD37}" type="slidenum">
              <a:rPr lang="en-US"/>
              <a:pPr>
                <a:defRPr/>
              </a:pPr>
              <a:t>16</a:t>
            </a:fld>
            <a:endParaRPr lang="en-US"/>
          </a:p>
        </p:txBody>
      </p:sp>
    </p:spTree>
  </p:cSld>
  <p:clrMapOvr>
    <a:masterClrMapping/>
  </p:clrMapOvr>
  <p:transition>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85800" y="301625"/>
            <a:ext cx="7997825" cy="1143000"/>
          </a:xfrm>
        </p:spPr>
        <p:txBody>
          <a:bodyPr rtlCol="0">
            <a:normAutofit fontScale="90000"/>
          </a:bodyPr>
          <a:lstStyle/>
          <a:p>
            <a:pPr fontAlgn="auto">
              <a:spcAft>
                <a:spcPts val="0"/>
              </a:spcAft>
              <a:defRPr/>
            </a:pPr>
            <a:r>
              <a:rPr lang="en-US" sz="3200" b="1" i="1" smtClean="0">
                <a:solidFill>
                  <a:srgbClr val="800000"/>
                </a:solidFill>
                <a:latin typeface="VNI-Times" pitchFamily="2" charset="0"/>
              </a:rPr>
              <a:t>Kieåm soaùt quaù trình</a:t>
            </a:r>
            <a:r>
              <a:rPr lang="en-US" sz="3200" smtClean="0">
                <a:solidFill>
                  <a:srgbClr val="800000"/>
                </a:solidFill>
                <a:latin typeface="VNI-Times" pitchFamily="2" charset="0"/>
              </a:rPr>
              <a:t/>
            </a:r>
            <a:br>
              <a:rPr lang="en-US" sz="3200" smtClean="0">
                <a:solidFill>
                  <a:srgbClr val="800000"/>
                </a:solidFill>
                <a:latin typeface="VNI-Times" pitchFamily="2" charset="0"/>
              </a:rPr>
            </a:br>
            <a:r>
              <a:rPr lang="en-US" sz="3200" smtClean="0">
                <a:solidFill>
                  <a:srgbClr val="800000"/>
                </a:solidFill>
                <a:latin typeface="VNI-Times" pitchFamily="2" charset="0"/>
              </a:rPr>
              <a:t>	*</a:t>
            </a:r>
            <a:r>
              <a:rPr lang="en-US" sz="2400" b="1" smtClean="0">
                <a:solidFill>
                  <a:srgbClr val="0000CC"/>
                </a:solidFill>
                <a:latin typeface="VNI-Times" pitchFamily="2" charset="0"/>
              </a:rPr>
              <a:t>bieán soá aûnh höôûng leân caùc phaûn öùng hoaù hoïc </a:t>
            </a:r>
            <a:br>
              <a:rPr lang="en-US" sz="2400" b="1" smtClean="0">
                <a:solidFill>
                  <a:srgbClr val="0000CC"/>
                </a:solidFill>
                <a:latin typeface="VNI-Times" pitchFamily="2" charset="0"/>
              </a:rPr>
            </a:br>
            <a:r>
              <a:rPr lang="en-US" sz="2400" b="1" smtClean="0">
                <a:solidFill>
                  <a:srgbClr val="0000CC"/>
                </a:solidFill>
                <a:latin typeface="VNI-Times" pitchFamily="2" charset="0"/>
              </a:rPr>
              <a:t>	* quaù trình lieân tuïc.</a:t>
            </a:r>
            <a:r>
              <a:rPr lang="en-US" sz="2000" b="1" smtClean="0">
                <a:solidFill>
                  <a:srgbClr val="0000CC"/>
                </a:solidFill>
                <a:latin typeface="VNI-Times" pitchFamily="2" charset="0"/>
              </a:rPr>
              <a:t> </a:t>
            </a:r>
          </a:p>
        </p:txBody>
      </p:sp>
      <p:sp>
        <p:nvSpPr>
          <p:cNvPr id="19459" name="Rectangle 3"/>
          <p:cNvSpPr>
            <a:spLocks noGrp="1" noChangeArrowheads="1"/>
          </p:cNvSpPr>
          <p:nvPr>
            <p:ph idx="1"/>
          </p:nvPr>
        </p:nvSpPr>
        <p:spPr>
          <a:xfrm>
            <a:off x="381000" y="1524000"/>
            <a:ext cx="8610600" cy="4418013"/>
          </a:xfrm>
        </p:spPr>
        <p:txBody>
          <a:bodyPr/>
          <a:lstStyle/>
          <a:p>
            <a:pPr algn="just">
              <a:lnSpc>
                <a:spcPct val="90000"/>
              </a:lnSpc>
              <a:buClr>
                <a:srgbClr val="0000CC"/>
              </a:buClr>
              <a:buFont typeface="Wingdings" pitchFamily="2" charset="2"/>
              <a:buNone/>
            </a:pPr>
            <a:r>
              <a:rPr lang="en-US" sz="2400" b="1" i="1" smtClean="0">
                <a:solidFill>
                  <a:srgbClr val="800000"/>
                </a:solidFill>
                <a:latin typeface="VNI-Times" pitchFamily="2" charset="0"/>
              </a:rPr>
              <a:t>Caùc ñieåm kieåm soaùt chuû yeáu ñöôïc löïa choïn töø caùc sô ñoà qui trình coâng ngheä (chöông 3). </a:t>
            </a:r>
          </a:p>
          <a:p>
            <a:pPr algn="just">
              <a:lnSpc>
                <a:spcPct val="90000"/>
              </a:lnSpc>
              <a:buClr>
                <a:srgbClr val="0000CC"/>
              </a:buClr>
              <a:buFont typeface="Wingdings" pitchFamily="2" charset="2"/>
              <a:buChar char="v"/>
            </a:pPr>
            <a:r>
              <a:rPr lang="en-US" sz="2400" b="1" smtClean="0">
                <a:solidFill>
                  <a:srgbClr val="0000CC"/>
                </a:solidFill>
                <a:latin typeface="VNI-Times" pitchFamily="2" charset="0"/>
              </a:rPr>
              <a:t>duïng cuï ño phaûi ñöôïc xaùc ñònh roõ qui caùch </a:t>
            </a:r>
          </a:p>
          <a:p>
            <a:pPr algn="just">
              <a:lnSpc>
                <a:spcPct val="90000"/>
              </a:lnSpc>
              <a:buClr>
                <a:srgbClr val="0000CC"/>
              </a:buClr>
              <a:buFont typeface="Wingdings" pitchFamily="2" charset="2"/>
              <a:buChar char="v"/>
            </a:pPr>
            <a:r>
              <a:rPr lang="en-US" sz="2400" b="1" smtClean="0">
                <a:solidFill>
                  <a:srgbClr val="0000CC"/>
                </a:solidFill>
                <a:latin typeface="VNI-Times" pitchFamily="2" charset="0"/>
              </a:rPr>
              <a:t>ño, so saùnh vôùi tieâu chuaån mong muoán, tính toaùn, toång hôïp, vaø hieäu chænh, khi caàn thieát, ñeå quaù trình ñöôïc vaän haønh moät caùch oån ñònh. </a:t>
            </a:r>
          </a:p>
          <a:p>
            <a:pPr algn="just">
              <a:lnSpc>
                <a:spcPct val="90000"/>
              </a:lnSpc>
              <a:buClr>
                <a:srgbClr val="0000CC"/>
              </a:buClr>
              <a:buFont typeface="Wingdings" pitchFamily="2" charset="2"/>
              <a:buChar char="v"/>
            </a:pPr>
            <a:r>
              <a:rPr lang="en-US" sz="2400" b="1" smtClean="0">
                <a:solidFill>
                  <a:srgbClr val="0000CC"/>
                </a:solidFill>
                <a:latin typeface="VNI-Times" pitchFamily="2" charset="0"/>
              </a:rPr>
              <a:t>lyù thuyeát voøng kín (closed-loop) cuûa caùc heä thoáng kieåm soaùt töï ñoäng. </a:t>
            </a:r>
          </a:p>
          <a:p>
            <a:pPr algn="just">
              <a:lnSpc>
                <a:spcPct val="90000"/>
              </a:lnSpc>
              <a:buClr>
                <a:srgbClr val="0000CC"/>
              </a:buClr>
              <a:buFont typeface="Wingdings" pitchFamily="2" charset="2"/>
              <a:buChar char="v"/>
            </a:pPr>
            <a:r>
              <a:rPr lang="en-US" sz="2400" b="1" smtClean="0">
                <a:solidFill>
                  <a:srgbClr val="0000CC"/>
                </a:solidFill>
                <a:latin typeface="VNI-Times" pitchFamily="2" charset="0"/>
              </a:rPr>
              <a:t>quaù trình kieåm soaùt thuû coâng.</a:t>
            </a:r>
          </a:p>
          <a:p>
            <a:pPr algn="just">
              <a:lnSpc>
                <a:spcPct val="90000"/>
              </a:lnSpc>
              <a:buClr>
                <a:srgbClr val="0000CC"/>
              </a:buClr>
              <a:buFont typeface="Wingdings" pitchFamily="2" charset="2"/>
              <a:buChar char="v"/>
            </a:pPr>
            <a:r>
              <a:rPr lang="en-US" sz="2400" b="1" smtClean="0">
                <a:solidFill>
                  <a:srgbClr val="0000CC"/>
                </a:solidFill>
                <a:latin typeface="VNI-Times" pitchFamily="2" charset="0"/>
              </a:rPr>
              <a:t>quaù trình kieåm soaùt töï ñoäng.</a:t>
            </a:r>
          </a:p>
          <a:p>
            <a:pPr algn="just">
              <a:lnSpc>
                <a:spcPct val="90000"/>
              </a:lnSpc>
              <a:buClr>
                <a:srgbClr val="0000CC"/>
              </a:buClr>
              <a:buFont typeface="Wingdings" pitchFamily="2" charset="2"/>
              <a:buChar char="v"/>
            </a:pPr>
            <a:r>
              <a:rPr lang="en-US" sz="2400" b="1" smtClean="0">
                <a:solidFill>
                  <a:srgbClr val="0000CC"/>
                </a:solidFill>
                <a:latin typeface="VNI-Times" pitchFamily="2" charset="0"/>
              </a:rPr>
              <a:t>boä phaän chuû yeáu cho heä thoáng kieåm soaùt voøng kín laø duïng cuï ño. Thí duï ño vaø ghi nhieät ñoä, aùp suùaât, löu löôïng. </a:t>
            </a:r>
          </a:p>
          <a:p>
            <a:pPr algn="just">
              <a:lnSpc>
                <a:spcPct val="90000"/>
              </a:lnSpc>
              <a:buClr>
                <a:srgbClr val="0000CC"/>
              </a:buClr>
              <a:buFont typeface="Wingdings" pitchFamily="2" charset="2"/>
              <a:buChar char="v"/>
            </a:pPr>
            <a:r>
              <a:rPr lang="en-US" sz="2400" b="1" smtClean="0">
                <a:solidFill>
                  <a:srgbClr val="0000CC"/>
                </a:solidFill>
                <a:latin typeface="VNI-Times" pitchFamily="2" charset="0"/>
              </a:rPr>
              <a:t>boä phaän cuoái cuøng cuûa heä thoáng kieåm soaùt voøng kín laø van, coâng taéc…</a:t>
            </a:r>
          </a:p>
        </p:txBody>
      </p:sp>
      <p:sp>
        <p:nvSpPr>
          <p:cNvPr id="22534" name="Slide Number Placeholder 5"/>
          <p:cNvSpPr>
            <a:spLocks noGrp="1"/>
          </p:cNvSpPr>
          <p:nvPr>
            <p:ph type="sldNum" sz="quarter" idx="12"/>
          </p:nvPr>
        </p:nvSpPr>
        <p:spPr/>
        <p:txBody>
          <a:bodyPr/>
          <a:lstStyle/>
          <a:p>
            <a:pPr>
              <a:defRPr/>
            </a:pPr>
            <a:fld id="{3A19703F-26FF-4CD4-8052-AD73D13B1B64}" type="slidenum">
              <a:rPr lang="en-US"/>
              <a:pPr>
                <a:defRPr/>
              </a:pPr>
              <a:t>17</a:t>
            </a:fld>
            <a:endParaRPr lang="en-US"/>
          </a:p>
        </p:txBody>
      </p:sp>
    </p:spTree>
  </p:cSld>
  <p:clrMapOvr>
    <a:masterClrMapping/>
  </p:clrMapOvr>
  <p:transition>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914400" y="304800"/>
            <a:ext cx="8075613" cy="1143000"/>
          </a:xfrm>
        </p:spPr>
        <p:txBody>
          <a:bodyPr/>
          <a:lstStyle/>
          <a:p>
            <a:r>
              <a:rPr lang="en-US" sz="3200" b="1" i="1" smtClean="0">
                <a:solidFill>
                  <a:srgbClr val="990000"/>
                </a:solidFill>
                <a:latin typeface="VNI-Times" pitchFamily="2" charset="0"/>
              </a:rPr>
              <a:t>Löïa choïn caùc duïng cuï ño thoâng soá coâng ngheä</a:t>
            </a:r>
            <a:r>
              <a:rPr lang="en-US" sz="3200" b="1" smtClean="0">
                <a:solidFill>
                  <a:srgbClr val="990000"/>
                </a:solidFill>
                <a:latin typeface="VNI-Times" pitchFamily="2" charset="0"/>
              </a:rPr>
              <a:t/>
            </a:r>
            <a:br>
              <a:rPr lang="en-US" sz="3200" b="1" smtClean="0">
                <a:solidFill>
                  <a:srgbClr val="990000"/>
                </a:solidFill>
                <a:latin typeface="VNI-Times" pitchFamily="2" charset="0"/>
              </a:rPr>
            </a:br>
            <a:endParaRPr lang="en-US" sz="3200" b="1" smtClean="0">
              <a:solidFill>
                <a:srgbClr val="990000"/>
              </a:solidFill>
              <a:latin typeface="VNI-Times" pitchFamily="2" charset="0"/>
            </a:endParaRPr>
          </a:p>
        </p:txBody>
      </p:sp>
      <p:sp>
        <p:nvSpPr>
          <p:cNvPr id="20483" name="Rectangle 3"/>
          <p:cNvSpPr>
            <a:spLocks noGrp="1" noChangeArrowheads="1"/>
          </p:cNvSpPr>
          <p:nvPr>
            <p:ph idx="1"/>
          </p:nvPr>
        </p:nvSpPr>
        <p:spPr>
          <a:xfrm>
            <a:off x="533400" y="1524000"/>
            <a:ext cx="8382000" cy="4724400"/>
          </a:xfrm>
        </p:spPr>
        <p:txBody>
          <a:bodyPr/>
          <a:lstStyle/>
          <a:p>
            <a:pPr>
              <a:lnSpc>
                <a:spcPct val="90000"/>
              </a:lnSpc>
              <a:buFont typeface="Wingdings" pitchFamily="2" charset="2"/>
              <a:buNone/>
            </a:pPr>
            <a:r>
              <a:rPr lang="en-US" sz="2400" b="1" smtClean="0">
                <a:solidFill>
                  <a:srgbClr val="0000CC"/>
                </a:solidFill>
                <a:latin typeface="VNI-Times" pitchFamily="2" charset="0"/>
              </a:rPr>
              <a:t>	Bieán soá cuûa quaù trình vaø pheùp ño töông öùng ñöôïc phaân chia nhö sau: </a:t>
            </a:r>
          </a:p>
          <a:p>
            <a:pPr>
              <a:lnSpc>
                <a:spcPct val="90000"/>
              </a:lnSpc>
              <a:buFont typeface="Wingdings" pitchFamily="2" charset="2"/>
              <a:buNone/>
            </a:pPr>
            <a:r>
              <a:rPr lang="en-US" sz="2400" b="1" smtClean="0">
                <a:solidFill>
                  <a:srgbClr val="0000CC"/>
                </a:solidFill>
                <a:latin typeface="VNI-Times" pitchFamily="2" charset="0"/>
              </a:rPr>
              <a:t>	(1) naêng löôïng nhö nhieät ñoä, aùp suùaât, böùc xaï; </a:t>
            </a:r>
          </a:p>
          <a:p>
            <a:pPr>
              <a:lnSpc>
                <a:spcPct val="90000"/>
              </a:lnSpc>
              <a:buFont typeface="Wingdings" pitchFamily="2" charset="2"/>
              <a:buNone/>
            </a:pPr>
            <a:r>
              <a:rPr lang="en-US" sz="2400" b="1" smtClean="0">
                <a:solidFill>
                  <a:srgbClr val="0000CC"/>
                </a:solidFill>
                <a:latin typeface="VNI-Times" pitchFamily="2" charset="0"/>
              </a:rPr>
              <a:t>	(2) löôïng vaø toác ñoä nhö doøng chaûy, möïc chaát loûng, beà daày; (3) caùc tính chaát ñaëc tröng vaät lyù, hoaù hoïc.</a:t>
            </a:r>
          </a:p>
          <a:p>
            <a:pPr>
              <a:lnSpc>
                <a:spcPct val="90000"/>
              </a:lnSpc>
              <a:buFont typeface="Wingdings" pitchFamily="2" charset="2"/>
              <a:buNone/>
            </a:pPr>
            <a:endParaRPr lang="en-US" sz="2400" b="1" smtClean="0">
              <a:solidFill>
                <a:srgbClr val="0000CC"/>
              </a:solidFill>
              <a:latin typeface="VNI-Times" pitchFamily="2" charset="0"/>
            </a:endParaRPr>
          </a:p>
          <a:p>
            <a:pPr>
              <a:lnSpc>
                <a:spcPct val="90000"/>
              </a:lnSpc>
              <a:buFont typeface="Wingdings" pitchFamily="2" charset="2"/>
              <a:buNone/>
            </a:pPr>
            <a:r>
              <a:rPr lang="en-US" sz="2400" b="1" smtClean="0">
                <a:solidFill>
                  <a:srgbClr val="0000CC"/>
                </a:solidFill>
                <a:latin typeface="VNI-Times" pitchFamily="2" charset="0"/>
              </a:rPr>
              <a:t>	</a:t>
            </a:r>
            <a:r>
              <a:rPr lang="en-US" sz="2400" b="1" i="1" smtClean="0">
                <a:solidFill>
                  <a:srgbClr val="990000"/>
                </a:solidFill>
                <a:latin typeface="VNI-Times" pitchFamily="2" charset="0"/>
              </a:rPr>
              <a:t>Söï löïa choïn thích hôïp döïa treân moät soá thoâng soá nhö</a:t>
            </a:r>
            <a:r>
              <a:rPr lang="en-US" sz="2400" b="1" smtClean="0">
                <a:solidFill>
                  <a:srgbClr val="0000CC"/>
                </a:solidFill>
                <a:latin typeface="VNI-Times" pitchFamily="2" charset="0"/>
              </a:rPr>
              <a:t>: </a:t>
            </a:r>
          </a:p>
          <a:p>
            <a:pPr lvl="1">
              <a:lnSpc>
                <a:spcPct val="90000"/>
              </a:lnSpc>
              <a:buClr>
                <a:srgbClr val="800000"/>
              </a:buClr>
              <a:buFont typeface="Wingdings" pitchFamily="2" charset="2"/>
              <a:buChar char="v"/>
            </a:pPr>
            <a:r>
              <a:rPr lang="en-US" sz="2400" b="1" smtClean="0">
                <a:solidFill>
                  <a:srgbClr val="0000CC"/>
                </a:solidFill>
                <a:latin typeface="VNI-Times" pitchFamily="2" charset="0"/>
              </a:rPr>
              <a:t>möùc ñoä, khoaûng vaø chöùc naêng cuûa duïng cuï, </a:t>
            </a:r>
          </a:p>
          <a:p>
            <a:pPr lvl="1">
              <a:lnSpc>
                <a:spcPct val="90000"/>
              </a:lnSpc>
              <a:buClr>
                <a:srgbClr val="800000"/>
              </a:buClr>
              <a:buFont typeface="Wingdings" pitchFamily="2" charset="2"/>
              <a:buChar char="v"/>
            </a:pPr>
            <a:r>
              <a:rPr lang="en-US" sz="2400" b="1" smtClean="0">
                <a:solidFill>
                  <a:srgbClr val="0000CC"/>
                </a:solidFill>
                <a:latin typeface="VNI-Times" pitchFamily="2" charset="0"/>
              </a:rPr>
              <a:t>möùc ñoä chính xaùc, </a:t>
            </a:r>
          </a:p>
          <a:p>
            <a:pPr lvl="1">
              <a:lnSpc>
                <a:spcPct val="90000"/>
              </a:lnSpc>
              <a:buClr>
                <a:srgbClr val="800000"/>
              </a:buClr>
              <a:buFont typeface="Wingdings" pitchFamily="2" charset="2"/>
              <a:buChar char="v"/>
            </a:pPr>
            <a:r>
              <a:rPr lang="en-US" sz="2400" b="1" smtClean="0">
                <a:solidFill>
                  <a:srgbClr val="0000CC"/>
                </a:solidFill>
                <a:latin typeface="VNI-Times" pitchFamily="2" charset="0"/>
              </a:rPr>
              <a:t>vaät lieäu cheá taïo, </a:t>
            </a:r>
          </a:p>
          <a:p>
            <a:pPr lvl="1">
              <a:lnSpc>
                <a:spcPct val="90000"/>
              </a:lnSpc>
              <a:buClr>
                <a:srgbClr val="800000"/>
              </a:buClr>
              <a:buFont typeface="Wingdings" pitchFamily="2" charset="2"/>
              <a:buChar char="v"/>
            </a:pPr>
            <a:r>
              <a:rPr lang="en-US" sz="2400" b="1" smtClean="0">
                <a:solidFill>
                  <a:srgbClr val="0000CC"/>
                </a:solidFill>
                <a:latin typeface="VNI-Times" pitchFamily="2" charset="0"/>
              </a:rPr>
              <a:t>caùc aûnh höôûng coù theå coù leân caùc ñieàu kieän cuûa quaù trình</a:t>
            </a:r>
          </a:p>
        </p:txBody>
      </p:sp>
      <p:sp>
        <p:nvSpPr>
          <p:cNvPr id="23558" name="Slide Number Placeholder 5"/>
          <p:cNvSpPr>
            <a:spLocks noGrp="1"/>
          </p:cNvSpPr>
          <p:nvPr>
            <p:ph type="sldNum" sz="quarter" idx="12"/>
          </p:nvPr>
        </p:nvSpPr>
        <p:spPr/>
        <p:txBody>
          <a:bodyPr/>
          <a:lstStyle/>
          <a:p>
            <a:pPr>
              <a:defRPr/>
            </a:pPr>
            <a:fld id="{77D8E3ED-D66E-4020-9696-042EAE27E829}" type="slidenum">
              <a:rPr lang="en-US"/>
              <a:pPr>
                <a:defRPr/>
              </a:pPr>
              <a:t>18</a:t>
            </a:fld>
            <a:endParaRPr lang="en-US"/>
          </a:p>
        </p:txBody>
      </p:sp>
    </p:spTree>
  </p:cSld>
  <p:clrMapOvr>
    <a:masterClrMapping/>
  </p:clrMapOvr>
  <p:transition>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838200" y="301625"/>
            <a:ext cx="8153400" cy="1143000"/>
          </a:xfrm>
        </p:spPr>
        <p:txBody>
          <a:bodyPr/>
          <a:lstStyle/>
          <a:p>
            <a:r>
              <a:rPr lang="en-US" sz="3200" b="1" i="1" smtClean="0">
                <a:solidFill>
                  <a:srgbClr val="990000"/>
                </a:solidFill>
                <a:latin typeface="VNI-Times" pitchFamily="2" charset="0"/>
              </a:rPr>
              <a:t>Caùc nguyeân lyù sô ñaúng cuûa kieåm soaùt töï ñoäng</a:t>
            </a:r>
            <a:r>
              <a:rPr lang="en-US" sz="3200" smtClean="0">
                <a:latin typeface="VNI-Times" pitchFamily="2" charset="0"/>
              </a:rPr>
              <a:t/>
            </a:r>
            <a:br>
              <a:rPr lang="en-US" sz="3200" smtClean="0">
                <a:latin typeface="VNI-Times" pitchFamily="2" charset="0"/>
              </a:rPr>
            </a:br>
            <a:endParaRPr lang="en-US" sz="3200" smtClean="0">
              <a:latin typeface="VNI-Times" pitchFamily="2" charset="0"/>
            </a:endParaRPr>
          </a:p>
        </p:txBody>
      </p:sp>
      <p:sp>
        <p:nvSpPr>
          <p:cNvPr id="52227" name="Rectangle 3"/>
          <p:cNvSpPr>
            <a:spLocks noGrp="1" noChangeArrowheads="1"/>
          </p:cNvSpPr>
          <p:nvPr>
            <p:ph idx="1"/>
          </p:nvPr>
        </p:nvSpPr>
        <p:spPr>
          <a:xfrm>
            <a:off x="457200" y="1524000"/>
            <a:ext cx="8458200" cy="4724400"/>
          </a:xfrm>
        </p:spPr>
        <p:txBody>
          <a:bodyPr rtlCol="0">
            <a:normAutofit lnSpcReduction="10000"/>
          </a:bodyPr>
          <a:lstStyle/>
          <a:p>
            <a:pPr fontAlgn="auto">
              <a:spcAft>
                <a:spcPts val="0"/>
              </a:spcAft>
              <a:buFont typeface="Wingdings" pitchFamily="2" charset="2"/>
              <a:buNone/>
              <a:defRPr/>
            </a:pPr>
            <a:r>
              <a:rPr lang="en-US" sz="2500" b="1" smtClean="0">
                <a:solidFill>
                  <a:srgbClr val="0000CC"/>
                </a:solidFill>
                <a:latin typeface="VNI-Times" pitchFamily="2" charset="0"/>
              </a:rPr>
              <a:t>	Caùc chöùc naêng cô baûn cuûa kieåm soaùt töï ñoäng </a:t>
            </a:r>
          </a:p>
          <a:p>
            <a:pPr fontAlgn="auto">
              <a:spcAft>
                <a:spcPts val="0"/>
              </a:spcAft>
              <a:buFont typeface="Wingdings" pitchFamily="2" charset="2"/>
              <a:buNone/>
              <a:defRPr/>
            </a:pPr>
            <a:r>
              <a:rPr lang="en-US" sz="2500" b="1" smtClean="0">
                <a:solidFill>
                  <a:srgbClr val="0000CC"/>
                </a:solidFill>
                <a:latin typeface="VNI-Times" pitchFamily="2" charset="0"/>
              </a:rPr>
              <a:t>			</a:t>
            </a:r>
            <a:r>
              <a:rPr lang="en-US" sz="2500" b="1" i="1" smtClean="0">
                <a:solidFill>
                  <a:srgbClr val="0000CC"/>
                </a:solidFill>
                <a:latin typeface="VNI-Times" pitchFamily="2" charset="0"/>
              </a:rPr>
              <a:t>(1) ño ñaïc, </a:t>
            </a:r>
          </a:p>
          <a:p>
            <a:pPr fontAlgn="auto">
              <a:spcAft>
                <a:spcPts val="0"/>
              </a:spcAft>
              <a:buFont typeface="Wingdings" pitchFamily="2" charset="2"/>
              <a:buNone/>
              <a:defRPr/>
            </a:pPr>
            <a:r>
              <a:rPr lang="en-US" sz="2500" b="1" i="1" smtClean="0">
                <a:solidFill>
                  <a:srgbClr val="0000CC"/>
                </a:solidFill>
                <a:latin typeface="VNI-Times" pitchFamily="2" charset="0"/>
              </a:rPr>
              <a:t>			(2) so saùnh, </a:t>
            </a:r>
          </a:p>
          <a:p>
            <a:pPr fontAlgn="auto">
              <a:spcAft>
                <a:spcPts val="0"/>
              </a:spcAft>
              <a:buFont typeface="Wingdings" pitchFamily="2" charset="2"/>
              <a:buNone/>
              <a:defRPr/>
            </a:pPr>
            <a:r>
              <a:rPr lang="en-US" sz="2500" b="1" i="1" smtClean="0">
                <a:solidFill>
                  <a:srgbClr val="0000CC"/>
                </a:solidFill>
                <a:latin typeface="VNI-Times" pitchFamily="2" charset="0"/>
              </a:rPr>
              <a:t>			(3) tính toaùn, vaø </a:t>
            </a:r>
          </a:p>
          <a:p>
            <a:pPr fontAlgn="auto">
              <a:spcAft>
                <a:spcPts val="0"/>
              </a:spcAft>
              <a:buFont typeface="Wingdings" pitchFamily="2" charset="2"/>
              <a:buNone/>
              <a:defRPr/>
            </a:pPr>
            <a:r>
              <a:rPr lang="en-US" sz="2500" b="1" i="1" smtClean="0">
                <a:solidFill>
                  <a:srgbClr val="0000CC"/>
                </a:solidFill>
                <a:latin typeface="VNI-Times" pitchFamily="2" charset="0"/>
              </a:rPr>
              <a:t>			(4) hieäu chænh. </a:t>
            </a:r>
          </a:p>
          <a:p>
            <a:pPr marL="6350" indent="679450" algn="just" fontAlgn="auto">
              <a:spcAft>
                <a:spcPts val="0"/>
              </a:spcAft>
              <a:buFont typeface="Wingdings" pitchFamily="2" charset="2"/>
              <a:buNone/>
              <a:defRPr/>
            </a:pPr>
            <a:r>
              <a:rPr lang="en-US" sz="2500" b="1" smtClean="0">
                <a:solidFill>
                  <a:srgbClr val="0000CC"/>
                </a:solidFill>
                <a:latin typeface="VNI-Times" pitchFamily="2" charset="0"/>
              </a:rPr>
              <a:t>	Cô cheá söû duïng laø ño giaù trò cuûa moät </a:t>
            </a:r>
            <a:r>
              <a:rPr lang="en-US" sz="2500" b="1" i="1" smtClean="0">
                <a:solidFill>
                  <a:srgbClr val="990000"/>
                </a:solidFill>
                <a:latin typeface="VNI-Times" pitchFamily="2" charset="0"/>
              </a:rPr>
              <a:t>bieán soá quaù trình ñöôïc kieåm soaùt vaø vaän haønh</a:t>
            </a:r>
            <a:r>
              <a:rPr lang="en-US" sz="2500" b="1" smtClean="0">
                <a:solidFill>
                  <a:srgbClr val="0000CC"/>
                </a:solidFill>
                <a:latin typeface="VNI-Times" pitchFamily="2" charset="0"/>
              </a:rPr>
              <a:t> ñeå giôùi haïn sai soá cuûa bieán soá naøy so vôùi giaù trò mong muoán hay giaù trò ñaët laø kieåm soaùt töï ñoäng. </a:t>
            </a:r>
          </a:p>
          <a:p>
            <a:pPr marL="0" indent="914400" fontAlgn="auto">
              <a:spcAft>
                <a:spcPts val="0"/>
              </a:spcAft>
              <a:buFont typeface="Wingdings" pitchFamily="2" charset="2"/>
              <a:buNone/>
              <a:defRPr/>
            </a:pPr>
            <a:r>
              <a:rPr lang="en-US" sz="2500" b="1" smtClean="0">
                <a:solidFill>
                  <a:srgbClr val="0000CC"/>
                </a:solidFill>
                <a:latin typeface="VNI-Times" pitchFamily="2" charset="0"/>
              </a:rPr>
              <a:t>	Nhöõng nhieãu loaïn laøm sai caùc bieán soá caàn kieåm soaùt ñöôïc chia thaønh hai loaïi </a:t>
            </a:r>
            <a:r>
              <a:rPr lang="en-US" sz="2500" b="1" i="1" smtClean="0">
                <a:solidFill>
                  <a:srgbClr val="990000"/>
                </a:solidFill>
                <a:latin typeface="VNI-Times" pitchFamily="2" charset="0"/>
              </a:rPr>
              <a:t>söï bieán ñoåi taûi cung caáp vaø söï bieán ñoåi taûi nhu caàu.</a:t>
            </a:r>
          </a:p>
        </p:txBody>
      </p:sp>
      <p:sp>
        <p:nvSpPr>
          <p:cNvPr id="24581" name="Slide Number Placeholder 5"/>
          <p:cNvSpPr>
            <a:spLocks noGrp="1"/>
          </p:cNvSpPr>
          <p:nvPr>
            <p:ph type="sldNum" sz="quarter" idx="12"/>
          </p:nvPr>
        </p:nvSpPr>
        <p:spPr/>
        <p:txBody>
          <a:bodyPr/>
          <a:lstStyle/>
          <a:p>
            <a:pPr>
              <a:defRPr/>
            </a:pPr>
            <a:fld id="{C206519B-6CAB-49FD-9F24-8616F6A242BD}" type="slidenum">
              <a:rPr lang="en-US"/>
              <a:pPr>
                <a:defRPr/>
              </a:pPr>
              <a:t>19</a:t>
            </a:fld>
            <a:endParaRPr lang="en-US"/>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838200" y="301625"/>
            <a:ext cx="8153400" cy="1143000"/>
          </a:xfrm>
        </p:spPr>
        <p:txBody>
          <a:bodyPr/>
          <a:lstStyle/>
          <a:p>
            <a:r>
              <a:rPr lang="en-US" sz="2800" b="1" smtClean="0">
                <a:solidFill>
                  <a:srgbClr val="800000"/>
                </a:solidFill>
                <a:latin typeface="VNI-Times" pitchFamily="2" charset="0"/>
              </a:rPr>
              <a:t>5.1. Ñöôøng oáng – Caùc yeáu toá lieân quan ñeán laép ñaët ñöôøng oáng – Choïn theo tieâu chuaån</a:t>
            </a:r>
          </a:p>
        </p:txBody>
      </p:sp>
      <p:sp>
        <p:nvSpPr>
          <p:cNvPr id="4099" name="Rectangle 3"/>
          <p:cNvSpPr>
            <a:spLocks noGrp="1" noChangeArrowheads="1"/>
          </p:cNvSpPr>
          <p:nvPr>
            <p:ph idx="1"/>
          </p:nvPr>
        </p:nvSpPr>
        <p:spPr>
          <a:xfrm>
            <a:off x="381000" y="1677988"/>
            <a:ext cx="8763000" cy="4875212"/>
          </a:xfrm>
        </p:spPr>
        <p:txBody>
          <a:bodyPr rtlCol="0">
            <a:normAutofit lnSpcReduction="10000"/>
          </a:bodyPr>
          <a:lstStyle/>
          <a:p>
            <a:pPr algn="just" fontAlgn="auto">
              <a:lnSpc>
                <a:spcPct val="110000"/>
              </a:lnSpc>
              <a:spcAft>
                <a:spcPts val="0"/>
              </a:spcAft>
              <a:buFont typeface="Wingdings" pitchFamily="2" charset="2"/>
              <a:buNone/>
              <a:defRPr/>
            </a:pPr>
            <a:r>
              <a:rPr lang="en-US" sz="2400" b="1" smtClean="0">
                <a:solidFill>
                  <a:srgbClr val="0000CC"/>
                </a:solidFill>
                <a:latin typeface="VNI-Times" pitchFamily="2" charset="0"/>
              </a:rPr>
              <a:t>Chi phí coù theå chieám töø 50 ñeán 70% chi phí thieát bò.</a:t>
            </a:r>
          </a:p>
          <a:p>
            <a:pPr algn="just" fontAlgn="auto">
              <a:lnSpc>
                <a:spcPct val="110000"/>
              </a:lnSpc>
              <a:spcAft>
                <a:spcPts val="0"/>
              </a:spcAft>
              <a:buClr>
                <a:srgbClr val="0000CC"/>
              </a:buClr>
              <a:buFont typeface="Wingdings" pitchFamily="2" charset="2"/>
              <a:buChar char="v"/>
              <a:defRPr/>
            </a:pPr>
            <a:r>
              <a:rPr lang="en-US" sz="2400" b="1" smtClean="0">
                <a:solidFill>
                  <a:srgbClr val="0000CC"/>
                </a:solidFill>
                <a:latin typeface="VNI-Times" pitchFamily="2" charset="0"/>
              </a:rPr>
              <a:t>Löïa choïn vaät lieäu phuø hôïp vôùi caùc tieâu chuaån</a:t>
            </a:r>
          </a:p>
          <a:p>
            <a:pPr algn="just" fontAlgn="auto">
              <a:lnSpc>
                <a:spcPct val="110000"/>
              </a:lnSpc>
              <a:spcAft>
                <a:spcPts val="0"/>
              </a:spcAft>
              <a:buClr>
                <a:srgbClr val="0000CC"/>
              </a:buClr>
              <a:buFont typeface="Wingdings" pitchFamily="2" charset="2"/>
              <a:buChar char="v"/>
              <a:defRPr/>
            </a:pPr>
            <a:r>
              <a:rPr lang="en-US" sz="2400" b="1" smtClean="0">
                <a:solidFill>
                  <a:srgbClr val="0000CC"/>
                </a:solidFill>
                <a:latin typeface="VNI-Times" pitchFamily="2" charset="0"/>
              </a:rPr>
              <a:t>Choïn ñöôøng kính oáng moät caùch kinh teá </a:t>
            </a:r>
          </a:p>
          <a:p>
            <a:pPr algn="just" fontAlgn="auto">
              <a:lnSpc>
                <a:spcPct val="110000"/>
              </a:lnSpc>
              <a:spcAft>
                <a:spcPts val="0"/>
              </a:spcAft>
              <a:buClr>
                <a:srgbClr val="0000CC"/>
              </a:buClr>
              <a:buFont typeface="Wingdings" pitchFamily="2" charset="2"/>
              <a:buChar char="v"/>
              <a:defRPr/>
            </a:pPr>
            <a:r>
              <a:rPr lang="en-US" sz="2400" b="1" smtClean="0">
                <a:solidFill>
                  <a:srgbClr val="0000CC"/>
                </a:solidFill>
                <a:latin typeface="VNI-Times" pitchFamily="2" charset="0"/>
              </a:rPr>
              <a:t>Boá trí ñöôøng oáng deã laép ñaët, thaùo caën vaø öùng suùaât toái thieåu</a:t>
            </a:r>
          </a:p>
          <a:p>
            <a:pPr algn="just" fontAlgn="auto">
              <a:lnSpc>
                <a:spcPct val="110000"/>
              </a:lnSpc>
              <a:spcAft>
                <a:spcPts val="0"/>
              </a:spcAft>
              <a:buClr>
                <a:srgbClr val="0000CC"/>
              </a:buClr>
              <a:buFont typeface="Wingdings" pitchFamily="2" charset="2"/>
              <a:buChar char="v"/>
              <a:defRPr/>
            </a:pPr>
            <a:r>
              <a:rPr lang="en-US" sz="2400" b="1" smtClean="0">
                <a:solidFill>
                  <a:srgbClr val="0000CC"/>
                </a:solidFill>
                <a:latin typeface="VNI-Times" pitchFamily="2" charset="0"/>
              </a:rPr>
              <a:t>Choïn caùc van toát nhaát trong ñieàu kieän laøm vieäc xaùc ñònh</a:t>
            </a:r>
          </a:p>
          <a:p>
            <a:pPr algn="just" fontAlgn="auto">
              <a:lnSpc>
                <a:spcPct val="110000"/>
              </a:lnSpc>
              <a:spcAft>
                <a:spcPts val="0"/>
              </a:spcAft>
              <a:buClr>
                <a:srgbClr val="0000CC"/>
              </a:buClr>
              <a:buFont typeface="Wingdings" pitchFamily="2" charset="2"/>
              <a:buChar char="v"/>
              <a:defRPr/>
            </a:pPr>
            <a:r>
              <a:rPr lang="en-US" sz="2400" b="1" smtClean="0">
                <a:solidFill>
                  <a:srgbClr val="0000CC"/>
                </a:solidFill>
                <a:latin typeface="VNI-Times" pitchFamily="2" charset="0"/>
              </a:rPr>
              <a:t>Choïn caùc phuï tuøng noái oáng vaø laøm kín phuø hôïp</a:t>
            </a:r>
          </a:p>
          <a:p>
            <a:pPr algn="just" fontAlgn="auto">
              <a:lnSpc>
                <a:spcPct val="110000"/>
              </a:lnSpc>
              <a:spcAft>
                <a:spcPts val="0"/>
              </a:spcAft>
              <a:buClr>
                <a:srgbClr val="0000CC"/>
              </a:buClr>
              <a:buFont typeface="Wingdings" pitchFamily="2" charset="2"/>
              <a:buChar char="v"/>
              <a:defRPr/>
            </a:pPr>
            <a:r>
              <a:rPr lang="en-US" sz="2400" b="1" smtClean="0">
                <a:solidFill>
                  <a:srgbClr val="0000CC"/>
                </a:solidFill>
                <a:latin typeface="VNI-Times" pitchFamily="2" charset="0"/>
              </a:rPr>
              <a:t>Choïn caùc boä phaän ñôõ oáng phuø hôïp cho coâng vieäc laép ñaët</a:t>
            </a:r>
          </a:p>
          <a:p>
            <a:pPr algn="just" fontAlgn="auto">
              <a:lnSpc>
                <a:spcPct val="110000"/>
              </a:lnSpc>
              <a:spcAft>
                <a:spcPts val="0"/>
              </a:spcAft>
              <a:buClr>
                <a:srgbClr val="0000CC"/>
              </a:buClr>
              <a:buFont typeface="Wingdings" pitchFamily="2" charset="2"/>
              <a:buChar char="v"/>
              <a:defRPr/>
            </a:pPr>
            <a:r>
              <a:rPr lang="en-US" sz="2400" b="1" smtClean="0">
                <a:solidFill>
                  <a:srgbClr val="0000CC"/>
                </a:solidFill>
                <a:latin typeface="VNI-Times" pitchFamily="2" charset="0"/>
              </a:rPr>
              <a:t>Xaùc ñònh beà daøy toái öu lôùp caùch  nhieät caàn thieát</a:t>
            </a:r>
          </a:p>
          <a:p>
            <a:pPr algn="just" fontAlgn="auto">
              <a:lnSpc>
                <a:spcPct val="110000"/>
              </a:lnSpc>
              <a:spcAft>
                <a:spcPts val="0"/>
              </a:spcAft>
              <a:buClr>
                <a:srgbClr val="0000CC"/>
              </a:buClr>
              <a:buFont typeface="Wingdings" pitchFamily="2" charset="2"/>
              <a:buChar char="v"/>
              <a:defRPr/>
            </a:pPr>
            <a:r>
              <a:rPr lang="en-US" sz="2400" b="1" smtClean="0">
                <a:solidFill>
                  <a:srgbClr val="0000CC"/>
                </a:solidFill>
                <a:latin typeface="VNI-Times" pitchFamily="2" charset="0"/>
              </a:rPr>
              <a:t>Xaùc ñònh maøu sôn beân ngoaøi oáng phuø hôïp vôùi löu chaát ñöôïc daãn beân trong ñeå deã nhaän daïng</a:t>
            </a:r>
          </a:p>
          <a:p>
            <a:pPr algn="just" fontAlgn="auto">
              <a:lnSpc>
                <a:spcPct val="110000"/>
              </a:lnSpc>
              <a:spcAft>
                <a:spcPts val="0"/>
              </a:spcAft>
              <a:buClr>
                <a:srgbClr val="0000CC"/>
              </a:buClr>
              <a:buFont typeface="Wingdings" pitchFamily="2" charset="2"/>
              <a:buChar char="v"/>
              <a:defRPr/>
            </a:pPr>
            <a:r>
              <a:rPr lang="en-US" sz="2400" b="1" smtClean="0">
                <a:solidFill>
                  <a:srgbClr val="0000CC"/>
                </a:solidFill>
                <a:latin typeface="VNI-Times" pitchFamily="2" charset="0"/>
              </a:rPr>
              <a:t>Tính toaùn chi tieát vaø chính xaùc toaøn boä chi phí ñöôøng oáng</a:t>
            </a:r>
          </a:p>
        </p:txBody>
      </p:sp>
      <p:sp>
        <p:nvSpPr>
          <p:cNvPr id="4102" name="Slide Number Placeholder 5"/>
          <p:cNvSpPr>
            <a:spLocks noGrp="1"/>
          </p:cNvSpPr>
          <p:nvPr>
            <p:ph type="sldNum" sz="quarter" idx="12"/>
          </p:nvPr>
        </p:nvSpPr>
        <p:spPr/>
        <p:txBody>
          <a:bodyPr/>
          <a:lstStyle/>
          <a:p>
            <a:pPr>
              <a:defRPr/>
            </a:pPr>
            <a:fld id="{992F3E09-1FE2-42E6-9E21-CBCF2D63CD3E}" type="slidenum">
              <a:rPr lang="en-US"/>
              <a:pPr>
                <a:defRPr/>
              </a:pPr>
              <a:t>2</a:t>
            </a:fld>
            <a:endParaRPr lang="en-US"/>
          </a:p>
        </p:txBody>
      </p:sp>
    </p:spTree>
  </p:cSld>
  <p:clrMapOvr>
    <a:masterClrMapping/>
  </p:clrMapOvr>
  <p:transition>
    <p:wipe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85800" y="301625"/>
            <a:ext cx="8229600" cy="1143000"/>
          </a:xfrm>
        </p:spPr>
        <p:txBody>
          <a:bodyPr/>
          <a:lstStyle/>
          <a:p>
            <a:r>
              <a:rPr lang="en-US" sz="3200" b="1" smtClean="0">
                <a:solidFill>
                  <a:srgbClr val="990000"/>
                </a:solidFill>
                <a:latin typeface="VNI-Times" pitchFamily="2" charset="0"/>
              </a:rPr>
              <a:t>5.3. Heä thoáng cung caáp naêng löôïng</a:t>
            </a:r>
            <a:br>
              <a:rPr lang="en-US" sz="3200" b="1" smtClean="0">
                <a:solidFill>
                  <a:srgbClr val="990000"/>
                </a:solidFill>
                <a:latin typeface="VNI-Times" pitchFamily="2" charset="0"/>
              </a:rPr>
            </a:br>
            <a:endParaRPr lang="en-US" sz="3200" b="1" smtClean="0">
              <a:solidFill>
                <a:srgbClr val="990000"/>
              </a:solidFill>
              <a:latin typeface="VNI-Times" pitchFamily="2" charset="0"/>
            </a:endParaRPr>
          </a:p>
        </p:txBody>
      </p:sp>
      <p:sp>
        <p:nvSpPr>
          <p:cNvPr id="25603" name="Rectangle 3"/>
          <p:cNvSpPr>
            <a:spLocks noGrp="1" noChangeArrowheads="1"/>
          </p:cNvSpPr>
          <p:nvPr>
            <p:ph idx="1"/>
          </p:nvPr>
        </p:nvSpPr>
        <p:spPr>
          <a:xfrm>
            <a:off x="609600" y="1143000"/>
            <a:ext cx="8074025" cy="5334000"/>
          </a:xfrm>
        </p:spPr>
        <p:txBody>
          <a:bodyPr rtlCol="0">
            <a:normAutofit lnSpcReduction="10000"/>
          </a:bodyPr>
          <a:lstStyle/>
          <a:p>
            <a:pPr fontAlgn="auto">
              <a:spcAft>
                <a:spcPts val="0"/>
              </a:spcAft>
              <a:buFont typeface="Wingdings" pitchFamily="2" charset="2"/>
              <a:buNone/>
              <a:defRPr/>
            </a:pPr>
            <a:r>
              <a:rPr lang="en-US" sz="2400" b="1" i="1" smtClean="0">
                <a:solidFill>
                  <a:srgbClr val="990000"/>
                </a:solidFill>
                <a:latin typeface="VNI-Times" pitchFamily="2" charset="0"/>
              </a:rPr>
              <a:t>Caùc yeâu caàu veà naêng löôïng</a:t>
            </a:r>
            <a:r>
              <a:rPr lang="en-US" sz="2400" b="1" smtClean="0">
                <a:solidFill>
                  <a:srgbClr val="990000"/>
                </a:solidFill>
                <a:latin typeface="VNI-Times" pitchFamily="2" charset="0"/>
              </a:rPr>
              <a:t> </a:t>
            </a:r>
            <a:r>
              <a:rPr lang="en-US" sz="2400" b="1" smtClean="0">
                <a:solidFill>
                  <a:srgbClr val="0000CC"/>
                </a:solidFill>
                <a:latin typeface="VNI-Times" pitchFamily="2" charset="0"/>
              </a:rPr>
              <a:t>trong nhaø maùy döôùi nhieàu daïng khaùc nhau: </a:t>
            </a:r>
          </a:p>
          <a:p>
            <a:pPr fontAlgn="auto">
              <a:spcAft>
                <a:spcPts val="0"/>
              </a:spcAft>
              <a:buFont typeface="Wingdings" pitchFamily="2" charset="2"/>
              <a:buNone/>
              <a:defRPr/>
            </a:pPr>
            <a:r>
              <a:rPr lang="en-US" sz="2400" b="1" smtClean="0">
                <a:solidFill>
                  <a:srgbClr val="0000CC"/>
                </a:solidFill>
                <a:latin typeface="VNI-Times" pitchFamily="2" charset="0"/>
              </a:rPr>
              <a:t>(1) naêng löôïng söû duïng trong caùc quaù trình coâng ngheä döôùi daïng hôi nöôùc, ñieän, daàu ñoát loø; </a:t>
            </a:r>
          </a:p>
          <a:p>
            <a:pPr fontAlgn="auto">
              <a:spcAft>
                <a:spcPts val="0"/>
              </a:spcAft>
              <a:buFont typeface="Wingdings" pitchFamily="2" charset="2"/>
              <a:buNone/>
              <a:defRPr/>
            </a:pPr>
            <a:r>
              <a:rPr lang="en-US" sz="2400" b="1" smtClean="0">
                <a:solidFill>
                  <a:srgbClr val="0000CC"/>
                </a:solidFill>
                <a:latin typeface="VNI-Times" pitchFamily="2" charset="0"/>
              </a:rPr>
              <a:t>(2) cô naêng; </a:t>
            </a:r>
          </a:p>
          <a:p>
            <a:pPr fontAlgn="auto">
              <a:spcAft>
                <a:spcPts val="0"/>
              </a:spcAft>
              <a:buFont typeface="Wingdings" pitchFamily="2" charset="2"/>
              <a:buNone/>
              <a:defRPr/>
            </a:pPr>
            <a:r>
              <a:rPr lang="en-US" sz="2400" b="1" smtClean="0">
                <a:solidFill>
                  <a:srgbClr val="0000CC"/>
                </a:solidFill>
                <a:latin typeface="VNI-Times" pitchFamily="2" charset="0"/>
              </a:rPr>
              <a:t>(3) ñieän naêng; </a:t>
            </a:r>
          </a:p>
          <a:p>
            <a:pPr fontAlgn="auto">
              <a:spcAft>
                <a:spcPts val="0"/>
              </a:spcAft>
              <a:buFont typeface="Wingdings" pitchFamily="2" charset="2"/>
              <a:buNone/>
              <a:defRPr/>
            </a:pPr>
            <a:r>
              <a:rPr lang="en-US" sz="2400" b="1" smtClean="0">
                <a:solidFill>
                  <a:srgbClr val="0000CC"/>
                </a:solidFill>
                <a:latin typeface="VNI-Times" pitchFamily="2" charset="0"/>
              </a:rPr>
              <a:t>(4) heä thoáng laïnh; </a:t>
            </a:r>
          </a:p>
          <a:p>
            <a:pPr fontAlgn="auto">
              <a:spcAft>
                <a:spcPts val="0"/>
              </a:spcAft>
              <a:buFont typeface="Wingdings" pitchFamily="2" charset="2"/>
              <a:buNone/>
              <a:defRPr/>
            </a:pPr>
            <a:r>
              <a:rPr lang="en-US" sz="2400" b="1" smtClean="0">
                <a:solidFill>
                  <a:srgbClr val="0000CC"/>
                </a:solidFill>
                <a:latin typeface="VNI-Times" pitchFamily="2" charset="0"/>
              </a:rPr>
              <a:t>(5) nhieät naêng, thoâng gioù, ñieàu hoaø khoâng khí; </a:t>
            </a:r>
          </a:p>
          <a:p>
            <a:pPr fontAlgn="auto">
              <a:spcAft>
                <a:spcPts val="0"/>
              </a:spcAft>
              <a:buFont typeface="Wingdings" pitchFamily="2" charset="2"/>
              <a:buNone/>
              <a:defRPr/>
            </a:pPr>
            <a:r>
              <a:rPr lang="en-US" sz="2400" b="1" smtClean="0">
                <a:solidFill>
                  <a:srgbClr val="0000CC"/>
                </a:solidFill>
                <a:latin typeface="VNI-Times" pitchFamily="2" charset="0"/>
              </a:rPr>
              <a:t>(6) khí neùn.</a:t>
            </a:r>
          </a:p>
          <a:p>
            <a:pPr fontAlgn="auto">
              <a:spcAft>
                <a:spcPts val="0"/>
              </a:spcAft>
              <a:buFont typeface="Wingdings" pitchFamily="2" charset="2"/>
              <a:buNone/>
              <a:defRPr/>
            </a:pPr>
            <a:r>
              <a:rPr lang="en-US" sz="2400" b="1" smtClean="0">
                <a:solidFill>
                  <a:srgbClr val="0000CC"/>
                </a:solidFill>
                <a:latin typeface="VNI-Times" pitchFamily="2" charset="0"/>
              </a:rPr>
              <a:t>	Nhöõng daïng naêng löôïng naøy coù theå ñöôïc cung caáp baèng nhieàu caùch tuyø thuoäc vaøo tính kinh teá. </a:t>
            </a:r>
          </a:p>
          <a:p>
            <a:pPr fontAlgn="auto">
              <a:spcAft>
                <a:spcPts val="0"/>
              </a:spcAft>
              <a:buFont typeface="Wingdings" pitchFamily="2" charset="2"/>
              <a:buNone/>
              <a:defRPr/>
            </a:pPr>
            <a:r>
              <a:rPr lang="en-US" sz="2400" b="1" smtClean="0">
                <a:solidFill>
                  <a:srgbClr val="0000CC"/>
                </a:solidFill>
                <a:latin typeface="VNI-Times" pitchFamily="2" charset="0"/>
              </a:rPr>
              <a:t>	Caùc nguoàn naêng löôïng tieâu bieåu laø (1) ñieän löôùi quoác gia; (2) maùy phaùt ñieän döï phoøng , noài hôi cuûa nhaø maùy; (3) caùc loø ñoát, caùc loø nung, thieát bò trao ñoåi nhieät…</a:t>
            </a:r>
          </a:p>
        </p:txBody>
      </p:sp>
      <p:sp>
        <p:nvSpPr>
          <p:cNvPr id="25606" name="Slide Number Placeholder 5"/>
          <p:cNvSpPr>
            <a:spLocks noGrp="1"/>
          </p:cNvSpPr>
          <p:nvPr>
            <p:ph type="sldNum" sz="quarter" idx="12"/>
          </p:nvPr>
        </p:nvSpPr>
        <p:spPr/>
        <p:txBody>
          <a:bodyPr/>
          <a:lstStyle/>
          <a:p>
            <a:pPr>
              <a:defRPr/>
            </a:pPr>
            <a:fld id="{83D4701E-0B89-48F1-8534-B0B7AB95299D}" type="slidenum">
              <a:rPr lang="en-US"/>
              <a:pPr>
                <a:defRPr/>
              </a:pPr>
              <a:t>20</a:t>
            </a:fld>
            <a:endParaRPr lang="en-US"/>
          </a:p>
        </p:txBody>
      </p:sp>
    </p:spTree>
  </p:cSld>
  <p:clrMapOvr>
    <a:masterClrMapping/>
  </p:clrMapOvr>
  <p:transition>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z="3200" b="1" i="1" smtClean="0">
                <a:solidFill>
                  <a:srgbClr val="990000"/>
                </a:solidFill>
                <a:latin typeface="VNI-Times" pitchFamily="2" charset="0"/>
              </a:rPr>
              <a:t>Naêng löïông hôi nöôùc</a:t>
            </a:r>
            <a:r>
              <a:rPr lang="en-US" sz="3200" smtClean="0">
                <a:solidFill>
                  <a:srgbClr val="990000"/>
                </a:solidFill>
                <a:latin typeface="VNI-Times" pitchFamily="2" charset="0"/>
              </a:rPr>
              <a:t/>
            </a:r>
            <a:br>
              <a:rPr lang="en-US" sz="3200" smtClean="0">
                <a:solidFill>
                  <a:srgbClr val="990000"/>
                </a:solidFill>
                <a:latin typeface="VNI-Times" pitchFamily="2" charset="0"/>
              </a:rPr>
            </a:br>
            <a:endParaRPr lang="en-US" sz="3200" smtClean="0">
              <a:solidFill>
                <a:srgbClr val="990000"/>
              </a:solidFill>
              <a:latin typeface="VNI-Times" pitchFamily="2" charset="0"/>
            </a:endParaRPr>
          </a:p>
        </p:txBody>
      </p:sp>
      <p:sp>
        <p:nvSpPr>
          <p:cNvPr id="23555" name="Rectangle 3"/>
          <p:cNvSpPr>
            <a:spLocks noGrp="1" noChangeArrowheads="1"/>
          </p:cNvSpPr>
          <p:nvPr>
            <p:ph idx="1"/>
          </p:nvPr>
        </p:nvSpPr>
        <p:spPr>
          <a:xfrm>
            <a:off x="381000" y="1524000"/>
            <a:ext cx="8610600" cy="4876800"/>
          </a:xfrm>
        </p:spPr>
        <p:txBody>
          <a:bodyPr/>
          <a:lstStyle/>
          <a:p>
            <a:pPr algn="just">
              <a:buFont typeface="Wingdings" pitchFamily="2" charset="2"/>
              <a:buNone/>
            </a:pPr>
            <a:r>
              <a:rPr lang="en-US" sz="2600" smtClean="0">
                <a:latin typeface="VNI-Times" pitchFamily="2" charset="0"/>
              </a:rPr>
              <a:t>	</a:t>
            </a:r>
            <a:r>
              <a:rPr lang="en-US" sz="2600" b="1" smtClean="0">
                <a:solidFill>
                  <a:srgbClr val="0000CC"/>
                </a:solidFill>
                <a:latin typeface="VNI-Times" pitchFamily="2" charset="0"/>
              </a:rPr>
              <a:t>Haàu heát caùc nhaø maùy söû duïng hôi nöôùc nhö laø moâi tröôøng truyeàn nhieät reõ tieàn vaø tieän lôïi. </a:t>
            </a:r>
          </a:p>
          <a:p>
            <a:pPr lvl="1" algn="just">
              <a:buClr>
                <a:srgbClr val="0000CC"/>
              </a:buClr>
              <a:buFont typeface="Wingdings" pitchFamily="2" charset="2"/>
              <a:buChar char="v"/>
            </a:pPr>
            <a:r>
              <a:rPr lang="en-US" sz="2600" b="1" smtClean="0">
                <a:solidFill>
                  <a:srgbClr val="0000CC"/>
                </a:solidFill>
                <a:latin typeface="VNI-Times" pitchFamily="2" charset="0"/>
              </a:rPr>
              <a:t>Aùp suaát – Nhieät ñoä cuûa hôi nöôùc thay ñoåi raát nhieàu theo yeâu caàu cuûa töøng nhaø maùy (</a:t>
            </a:r>
            <a:r>
              <a:rPr lang="en-US" sz="2600" b="1" i="1" smtClean="0">
                <a:solidFill>
                  <a:srgbClr val="0000CC"/>
                </a:solidFill>
                <a:latin typeface="VNI-Times" pitchFamily="2" charset="0"/>
              </a:rPr>
              <a:t>baûng hôi nöôùc</a:t>
            </a:r>
            <a:r>
              <a:rPr lang="en-US" sz="2600" b="1" smtClean="0">
                <a:solidFill>
                  <a:srgbClr val="0000CC"/>
                </a:solidFill>
                <a:latin typeface="VNI-Times" pitchFamily="2" charset="0"/>
              </a:rPr>
              <a:t>). </a:t>
            </a:r>
          </a:p>
          <a:p>
            <a:pPr lvl="1" algn="just">
              <a:buClr>
                <a:srgbClr val="0000CC"/>
              </a:buClr>
              <a:buFont typeface="Wingdings" pitchFamily="2" charset="2"/>
              <a:buChar char="v"/>
            </a:pPr>
            <a:r>
              <a:rPr lang="en-US" sz="2600" b="1" smtClean="0">
                <a:solidFill>
                  <a:srgbClr val="0000CC"/>
                </a:solidFill>
                <a:latin typeface="VNI-Times" pitchFamily="2" charset="0"/>
              </a:rPr>
              <a:t>Noài hôi coù theå chia laøm thaáp aùp, trung aùp vaø cao aùp. </a:t>
            </a:r>
          </a:p>
          <a:p>
            <a:pPr lvl="1" algn="just">
              <a:buClr>
                <a:srgbClr val="0000CC"/>
              </a:buClr>
              <a:buFont typeface="Wingdings" pitchFamily="2" charset="2"/>
              <a:buChar char="v"/>
            </a:pPr>
            <a:r>
              <a:rPr lang="en-US" sz="2600" b="1" i="1" smtClean="0">
                <a:solidFill>
                  <a:srgbClr val="800000"/>
                </a:solidFill>
                <a:latin typeface="VNI-Times" pitchFamily="2" charset="0"/>
              </a:rPr>
              <a:t>Coù theå coù moät hay hai phaân xöôûng noài hôi vaø heä thoáng phaân phoái phöùc taïp hay moät soá noài hôi nhoû ñaët caïnh caùc phaân xöôûng coâng ngheä coù yeâu caàu tuyø theo tính kinh teá cuûa nhaø maùy.</a:t>
            </a:r>
          </a:p>
        </p:txBody>
      </p:sp>
      <p:sp>
        <p:nvSpPr>
          <p:cNvPr id="26630" name="Slide Number Placeholder 5"/>
          <p:cNvSpPr>
            <a:spLocks noGrp="1"/>
          </p:cNvSpPr>
          <p:nvPr>
            <p:ph type="sldNum" sz="quarter" idx="12"/>
          </p:nvPr>
        </p:nvSpPr>
        <p:spPr/>
        <p:txBody>
          <a:bodyPr/>
          <a:lstStyle/>
          <a:p>
            <a:pPr>
              <a:defRPr/>
            </a:pPr>
            <a:fld id="{4829E8A2-35B2-4830-890B-676E35BDADA4}" type="slidenum">
              <a:rPr lang="en-US"/>
              <a:pPr>
                <a:defRPr/>
              </a:pPr>
              <a:t>21</a:t>
            </a:fld>
            <a:endParaRPr lang="en-US"/>
          </a:p>
        </p:txBody>
      </p:sp>
    </p:spTree>
  </p:cSld>
  <p:clrMapOvr>
    <a:masterClrMapping/>
  </p:clrMapOvr>
  <p:transition>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sz="3200" b="1" smtClean="0">
                <a:solidFill>
                  <a:srgbClr val="0000CC"/>
                </a:solidFill>
                <a:latin typeface="VNI-Times" pitchFamily="2" charset="0"/>
              </a:rPr>
              <a:t>HÔI BAÕO HOØA</a:t>
            </a:r>
            <a:r>
              <a:rPr lang="en-GB" altLang="zh-CN" sz="3200" b="1" smtClean="0">
                <a:solidFill>
                  <a:srgbClr val="0000CC"/>
                </a:solidFill>
                <a:latin typeface="VNI-Times" pitchFamily="2" charset="0"/>
              </a:rPr>
              <a:t/>
            </a:r>
            <a:br>
              <a:rPr lang="en-GB" altLang="zh-CN" sz="3200" b="1" smtClean="0">
                <a:solidFill>
                  <a:srgbClr val="0000CC"/>
                </a:solidFill>
                <a:latin typeface="VNI-Times" pitchFamily="2" charset="0"/>
              </a:rPr>
            </a:br>
            <a:endParaRPr lang="en-US" sz="3200" b="1" smtClean="0">
              <a:solidFill>
                <a:srgbClr val="0000CC"/>
              </a:solidFill>
              <a:latin typeface="VNI-Times" pitchFamily="2" charset="0"/>
            </a:endParaRPr>
          </a:p>
        </p:txBody>
      </p:sp>
      <p:sp>
        <p:nvSpPr>
          <p:cNvPr id="24579" name="Rectangle 3"/>
          <p:cNvSpPr>
            <a:spLocks noGrp="1" noChangeArrowheads="1"/>
          </p:cNvSpPr>
          <p:nvPr>
            <p:ph idx="1"/>
          </p:nvPr>
        </p:nvSpPr>
        <p:spPr>
          <a:xfrm>
            <a:off x="990600" y="1600200"/>
            <a:ext cx="7848600" cy="4525963"/>
          </a:xfrm>
        </p:spPr>
        <p:txBody>
          <a:bodyPr/>
          <a:lstStyle/>
          <a:p>
            <a:pPr>
              <a:lnSpc>
                <a:spcPct val="90000"/>
              </a:lnSpc>
              <a:buFont typeface="Wingdings" pitchFamily="2" charset="2"/>
              <a:buNone/>
            </a:pPr>
            <a:r>
              <a:rPr lang="en-US" b="1" smtClean="0">
                <a:solidFill>
                  <a:srgbClr val="0000CC"/>
                </a:solidFill>
                <a:latin typeface="VNI-Times" pitchFamily="2" charset="0"/>
              </a:rPr>
              <a:t>Tham khaûo nhanh:</a:t>
            </a:r>
          </a:p>
          <a:p>
            <a:pPr lvl="1">
              <a:lnSpc>
                <a:spcPct val="90000"/>
              </a:lnSpc>
            </a:pPr>
            <a:r>
              <a:rPr lang="en-US" sz="2700" b="1" smtClean="0">
                <a:solidFill>
                  <a:srgbClr val="0000CC"/>
                </a:solidFill>
                <a:latin typeface="VNI-Times" pitchFamily="2" charset="0"/>
              </a:rPr>
              <a:t>Nhieät ñoä baõo hoøa, T</a:t>
            </a:r>
            <a:r>
              <a:rPr lang="en-US" sz="2700" b="1" baseline="-25000" smtClean="0">
                <a:solidFill>
                  <a:srgbClr val="0000CC"/>
                </a:solidFill>
                <a:latin typeface="VNI-Times" pitchFamily="2" charset="0"/>
              </a:rPr>
              <a:t>s</a:t>
            </a:r>
            <a:r>
              <a:rPr lang="en-US" sz="2700" b="1" smtClean="0">
                <a:solidFill>
                  <a:srgbClr val="0000CC"/>
                </a:solidFill>
                <a:latin typeface="VNI-Times" pitchFamily="2" charset="0"/>
              </a:rPr>
              <a:t> = 100 x (P/0,965)</a:t>
            </a:r>
            <a:r>
              <a:rPr lang="en-US" sz="2700" b="1" baseline="30000" smtClean="0">
                <a:solidFill>
                  <a:srgbClr val="0000CC"/>
                </a:solidFill>
                <a:latin typeface="VNI-Times" pitchFamily="2" charset="0"/>
              </a:rPr>
              <a:t>1/4</a:t>
            </a:r>
            <a:r>
              <a:rPr lang="en-US" sz="2700" b="1" smtClean="0">
                <a:solidFill>
                  <a:srgbClr val="0000CC"/>
                </a:solidFill>
                <a:latin typeface="VNI-Times" pitchFamily="2" charset="0"/>
              </a:rPr>
              <a:t>, </a:t>
            </a:r>
            <a:r>
              <a:rPr lang="en-US" sz="2700" b="1" i="1" smtClean="0">
                <a:solidFill>
                  <a:srgbClr val="0000CC"/>
                </a:solidFill>
                <a:latin typeface="VNI-Times" pitchFamily="2" charset="0"/>
              </a:rPr>
              <a:t>P tính theo atm</a:t>
            </a:r>
            <a:endParaRPr lang="en-US" sz="2700" b="1" i="1" baseline="30000" smtClean="0">
              <a:solidFill>
                <a:srgbClr val="0000CC"/>
              </a:solidFill>
              <a:latin typeface="VNI-Times" pitchFamily="2" charset="0"/>
            </a:endParaRPr>
          </a:p>
          <a:p>
            <a:pPr lvl="1">
              <a:lnSpc>
                <a:spcPct val="90000"/>
              </a:lnSpc>
            </a:pPr>
            <a:r>
              <a:rPr lang="en-US" sz="2700" b="1" smtClean="0">
                <a:solidFill>
                  <a:srgbClr val="0000CC"/>
                </a:solidFill>
                <a:latin typeface="VNI-Times" pitchFamily="2" charset="0"/>
              </a:rPr>
              <a:t>Enthalpy cuûa hôi, h</a:t>
            </a:r>
            <a:r>
              <a:rPr lang="en-US" sz="2700" b="1" baseline="-25000" smtClean="0">
                <a:solidFill>
                  <a:srgbClr val="0000CC"/>
                </a:solidFill>
                <a:latin typeface="VNI-Times" pitchFamily="2" charset="0"/>
              </a:rPr>
              <a:t>s</a:t>
            </a:r>
            <a:r>
              <a:rPr lang="en-US" sz="2700" b="1" smtClean="0">
                <a:solidFill>
                  <a:srgbClr val="0000CC"/>
                </a:solidFill>
                <a:latin typeface="VNI-Times" pitchFamily="2" charset="0"/>
              </a:rPr>
              <a:t> = 2.500 + 1,7 T</a:t>
            </a:r>
            <a:r>
              <a:rPr lang="en-US" sz="2700" b="1" baseline="-25000" smtClean="0">
                <a:solidFill>
                  <a:srgbClr val="0000CC"/>
                </a:solidFill>
                <a:latin typeface="VNI-Times" pitchFamily="2" charset="0"/>
              </a:rPr>
              <a:t>s</a:t>
            </a:r>
          </a:p>
          <a:p>
            <a:pPr>
              <a:lnSpc>
                <a:spcPct val="90000"/>
              </a:lnSpc>
            </a:pPr>
            <a:endParaRPr lang="en-US" sz="2700" b="1" smtClean="0">
              <a:solidFill>
                <a:srgbClr val="0000CC"/>
              </a:solidFill>
              <a:latin typeface="VNI-Times" pitchFamily="2" charset="0"/>
            </a:endParaRPr>
          </a:p>
          <a:p>
            <a:pPr>
              <a:lnSpc>
                <a:spcPct val="90000"/>
              </a:lnSpc>
              <a:buFont typeface="Wingdings" pitchFamily="2" charset="2"/>
              <a:buNone/>
            </a:pPr>
            <a:r>
              <a:rPr lang="en-US" b="1" smtClean="0">
                <a:solidFill>
                  <a:srgbClr val="800000"/>
                </a:solidFill>
                <a:latin typeface="VNI-Times" pitchFamily="2" charset="0"/>
              </a:rPr>
              <a:t>Thuaän lôïi cuûa vieäc söû duïng hôi baõo hoøa</a:t>
            </a:r>
          </a:p>
          <a:p>
            <a:pPr lvl="1">
              <a:lnSpc>
                <a:spcPct val="90000"/>
              </a:lnSpc>
            </a:pPr>
            <a:r>
              <a:rPr lang="en-US" sz="2700" b="1" smtClean="0">
                <a:solidFill>
                  <a:srgbClr val="0000CC"/>
                </a:solidFill>
                <a:latin typeface="VNI-Times" pitchFamily="2" charset="0"/>
              </a:rPr>
              <a:t>Truyeàn nhieät ôû nhieät ñoä khoâng ñoåi</a:t>
            </a:r>
          </a:p>
          <a:p>
            <a:pPr lvl="1">
              <a:lnSpc>
                <a:spcPct val="90000"/>
              </a:lnSpc>
            </a:pPr>
            <a:r>
              <a:rPr lang="en-US" sz="2700" b="1" smtClean="0">
                <a:solidFill>
                  <a:srgbClr val="0000CC"/>
                </a:solidFill>
                <a:latin typeface="VNI-Times" pitchFamily="2" charset="0"/>
              </a:rPr>
              <a:t>Laøm noùng ñoàng nhaát treân beà maët trao ñoåi nhieät.</a:t>
            </a:r>
          </a:p>
          <a:p>
            <a:pPr lvl="1">
              <a:lnSpc>
                <a:spcPct val="90000"/>
              </a:lnSpc>
            </a:pPr>
            <a:r>
              <a:rPr lang="en-US" sz="2700" b="1" smtClean="0">
                <a:solidFill>
                  <a:srgbClr val="0000CC"/>
                </a:solidFill>
                <a:latin typeface="VNI-Times" pitchFamily="2" charset="0"/>
              </a:rPr>
              <a:t>Heä soá truyeàn nhieät cao</a:t>
            </a:r>
          </a:p>
          <a:p>
            <a:pPr>
              <a:lnSpc>
                <a:spcPct val="90000"/>
              </a:lnSpc>
            </a:pPr>
            <a:endParaRPr lang="en-US" sz="2700" b="1" smtClean="0">
              <a:solidFill>
                <a:srgbClr val="0000CC"/>
              </a:solidFill>
              <a:latin typeface="VNI-Times" pitchFamily="2" charset="0"/>
            </a:endParaRPr>
          </a:p>
        </p:txBody>
      </p:sp>
      <p:sp>
        <p:nvSpPr>
          <p:cNvPr id="27654" name="Slide Number Placeholder 5"/>
          <p:cNvSpPr>
            <a:spLocks noGrp="1"/>
          </p:cNvSpPr>
          <p:nvPr>
            <p:ph type="sldNum" sz="quarter" idx="12"/>
          </p:nvPr>
        </p:nvSpPr>
        <p:spPr/>
        <p:txBody>
          <a:bodyPr/>
          <a:lstStyle/>
          <a:p>
            <a:pPr>
              <a:defRPr/>
            </a:pPr>
            <a:fld id="{2F8A5042-AD9C-4AF7-A021-754BF364789E}" type="slidenum">
              <a:rPr lang="en-US"/>
              <a:pPr>
                <a:defRPr/>
              </a:pPr>
              <a:t>22</a:t>
            </a:fld>
            <a:endParaRPr lang="en-US"/>
          </a:p>
        </p:txBody>
      </p:sp>
    </p:spTree>
  </p:cSld>
  <p:clrMapOvr>
    <a:masterClrMapping/>
  </p:clrMapOvr>
  <p:transition>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z="3200" b="1" i="1" smtClean="0">
                <a:solidFill>
                  <a:srgbClr val="990000"/>
                </a:solidFill>
                <a:latin typeface="VNI-Times" pitchFamily="2" charset="0"/>
              </a:rPr>
              <a:t>Naêng löôïng ñieän</a:t>
            </a:r>
            <a:r>
              <a:rPr lang="en-US" sz="3200" smtClean="0">
                <a:solidFill>
                  <a:srgbClr val="990000"/>
                </a:solidFill>
                <a:latin typeface="VNI-Times" pitchFamily="2" charset="0"/>
              </a:rPr>
              <a:t/>
            </a:r>
            <a:br>
              <a:rPr lang="en-US" sz="3200" smtClean="0">
                <a:solidFill>
                  <a:srgbClr val="990000"/>
                </a:solidFill>
                <a:latin typeface="VNI-Times" pitchFamily="2" charset="0"/>
              </a:rPr>
            </a:br>
            <a:endParaRPr lang="en-US" sz="3200" smtClean="0">
              <a:solidFill>
                <a:srgbClr val="990000"/>
              </a:solidFill>
              <a:latin typeface="VNI-Times" pitchFamily="2" charset="0"/>
            </a:endParaRPr>
          </a:p>
        </p:txBody>
      </p:sp>
      <p:sp>
        <p:nvSpPr>
          <p:cNvPr id="25603" name="Rectangle 3"/>
          <p:cNvSpPr>
            <a:spLocks noGrp="1" noChangeArrowheads="1"/>
          </p:cNvSpPr>
          <p:nvPr>
            <p:ph idx="1"/>
          </p:nvPr>
        </p:nvSpPr>
        <p:spPr>
          <a:xfrm>
            <a:off x="685800" y="914400"/>
            <a:ext cx="8305800" cy="4418013"/>
          </a:xfrm>
        </p:spPr>
        <p:txBody>
          <a:bodyPr/>
          <a:lstStyle/>
          <a:p>
            <a:pPr algn="just">
              <a:buClr>
                <a:srgbClr val="0000CC"/>
              </a:buClr>
              <a:buFont typeface="Wingdings" pitchFamily="2" charset="2"/>
              <a:buChar char="§"/>
            </a:pPr>
            <a:r>
              <a:rPr lang="en-US" sz="2600" b="1" smtClean="0">
                <a:solidFill>
                  <a:srgbClr val="0000CC"/>
                </a:solidFill>
                <a:latin typeface="VNI-Times" pitchFamily="2" charset="0"/>
              </a:rPr>
              <a:t>Daïng naêng löôïng raát quan troïng cuûa nhaø maùy. </a:t>
            </a:r>
            <a:r>
              <a:rPr lang="en-US" sz="2600" b="1" i="1" smtClean="0">
                <a:solidFill>
                  <a:srgbClr val="0000CC"/>
                </a:solidFill>
                <a:latin typeface="VNI-Times" pitchFamily="2" charset="0"/>
              </a:rPr>
              <a:t>Caùc nhaø maùy ñieän hoaù döïa treân nguoàn naêng löôïng naøy.</a:t>
            </a:r>
          </a:p>
          <a:p>
            <a:pPr algn="just">
              <a:buClr>
                <a:srgbClr val="0000CC"/>
              </a:buClr>
              <a:buFont typeface="Wingdings" pitchFamily="2" charset="2"/>
              <a:buChar char="§"/>
            </a:pPr>
            <a:r>
              <a:rPr lang="en-US" sz="2600" b="1" smtClean="0">
                <a:solidFill>
                  <a:srgbClr val="0000CC"/>
                </a:solidFill>
                <a:latin typeface="VNI-Times" pitchFamily="2" charset="0"/>
              </a:rPr>
              <a:t>Söû duïng ñeå vaän haønh bôm, quaït, maùy neùn, khuaáy vaø caùc thieát bò cô hoïc khaùc, duïng cuï ño vaø chieáu saùng…</a:t>
            </a:r>
          </a:p>
          <a:p>
            <a:pPr algn="just">
              <a:buClr>
                <a:srgbClr val="0000CC"/>
              </a:buClr>
              <a:buFont typeface="Wingdings" pitchFamily="2" charset="2"/>
              <a:buChar char="§"/>
            </a:pPr>
            <a:r>
              <a:rPr lang="en-US" sz="2600" b="1" smtClean="0">
                <a:solidFill>
                  <a:srgbClr val="0000CC"/>
                </a:solidFill>
                <a:latin typeface="VNI-Times" pitchFamily="2" charset="0"/>
              </a:rPr>
              <a:t>Khi thieát keá caàn xem xeùt caån thaän nguoàn, chi phí, ñoä tin caäy cuûa nguoàn ñieän. </a:t>
            </a:r>
          </a:p>
          <a:p>
            <a:pPr algn="just">
              <a:buClr>
                <a:srgbClr val="0000CC"/>
              </a:buClr>
              <a:buFont typeface="Wingdings" pitchFamily="2" charset="2"/>
              <a:buChar char="§"/>
            </a:pPr>
            <a:r>
              <a:rPr lang="en-US" sz="2600" b="1" smtClean="0">
                <a:solidFill>
                  <a:srgbClr val="0000CC"/>
                </a:solidFill>
                <a:latin typeface="VNI-Times" pitchFamily="2" charset="0"/>
              </a:rPr>
              <a:t>Ñieän coù theå mua töø ñieän löôùi quoác gia, nhaø maùy tö nhaân hoaëc töø moät nhaø maùy laân caän nhö laø saûn phaåm phuï. </a:t>
            </a:r>
          </a:p>
          <a:p>
            <a:pPr algn="just">
              <a:buClr>
                <a:srgbClr val="0000CC"/>
              </a:buClr>
              <a:buFont typeface="Wingdings" pitchFamily="2" charset="2"/>
              <a:buChar char="§"/>
            </a:pPr>
            <a:r>
              <a:rPr lang="en-US" sz="2600" b="1" smtClean="0">
                <a:solidFill>
                  <a:srgbClr val="0000CC"/>
                </a:solidFill>
                <a:latin typeface="VNI-Times" pitchFamily="2" charset="0"/>
              </a:rPr>
              <a:t>Ñöôøng ñieän hieän coù saün hoaëc ôû xa coù chi phí chaáp nhaän ñöôïc.</a:t>
            </a:r>
          </a:p>
          <a:p>
            <a:pPr algn="just">
              <a:buClr>
                <a:srgbClr val="0000CC"/>
              </a:buClr>
              <a:buFont typeface="Wingdings" pitchFamily="2" charset="2"/>
              <a:buChar char="§"/>
            </a:pPr>
            <a:r>
              <a:rPr lang="en-US" sz="2600" b="1" smtClean="0">
                <a:solidFill>
                  <a:srgbClr val="0000CC"/>
                </a:solidFill>
                <a:latin typeface="VNI-Times" pitchFamily="2" charset="0"/>
              </a:rPr>
              <a:t>Coâng suaát nguoàn caàn thieát</a:t>
            </a:r>
          </a:p>
          <a:p>
            <a:pPr algn="just">
              <a:buClr>
                <a:srgbClr val="0000CC"/>
              </a:buClr>
              <a:buFont typeface="Wingdings" pitchFamily="2" charset="2"/>
              <a:buChar char="§"/>
            </a:pPr>
            <a:r>
              <a:rPr lang="en-US" sz="2600" b="1" smtClean="0">
                <a:solidFill>
                  <a:srgbClr val="0000CC"/>
                </a:solidFill>
                <a:latin typeface="VNI-Times" pitchFamily="2" charset="0"/>
              </a:rPr>
              <a:t>Nguoàn ñieän döï phoøng</a:t>
            </a:r>
          </a:p>
        </p:txBody>
      </p:sp>
      <p:sp>
        <p:nvSpPr>
          <p:cNvPr id="28678" name="Slide Number Placeholder 5"/>
          <p:cNvSpPr>
            <a:spLocks noGrp="1"/>
          </p:cNvSpPr>
          <p:nvPr>
            <p:ph type="sldNum" sz="quarter" idx="12"/>
          </p:nvPr>
        </p:nvSpPr>
        <p:spPr/>
        <p:txBody>
          <a:bodyPr/>
          <a:lstStyle/>
          <a:p>
            <a:pPr>
              <a:defRPr/>
            </a:pPr>
            <a:fld id="{25E89052-FA73-42FC-96E8-1A2B1960D263}" type="slidenum">
              <a:rPr lang="en-US"/>
              <a:pPr>
                <a:defRPr/>
              </a:pPr>
              <a:t>23</a:t>
            </a:fld>
            <a:endParaRPr lang="en-US"/>
          </a:p>
        </p:txBody>
      </p:sp>
    </p:spTree>
  </p:cSld>
  <p:clrMapOvr>
    <a:masterClrMapping/>
  </p:clrMapOvr>
  <p:transition>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838200" y="301625"/>
            <a:ext cx="8153400" cy="1143000"/>
          </a:xfrm>
        </p:spPr>
        <p:txBody>
          <a:bodyPr/>
          <a:lstStyle/>
          <a:p>
            <a:r>
              <a:rPr lang="en-US" sz="3200" b="1" smtClean="0">
                <a:solidFill>
                  <a:srgbClr val="990000"/>
                </a:solidFill>
                <a:latin typeface="VNI-Times" pitchFamily="2" charset="0"/>
              </a:rPr>
              <a:t>5.4. Heä thoáng caáp thoùat nöôùc trong nhaø maùy</a:t>
            </a:r>
            <a:br>
              <a:rPr lang="en-US" sz="3200" b="1" smtClean="0">
                <a:solidFill>
                  <a:srgbClr val="990000"/>
                </a:solidFill>
                <a:latin typeface="VNI-Times" pitchFamily="2" charset="0"/>
              </a:rPr>
            </a:br>
            <a:r>
              <a:rPr lang="en-US" sz="2800" b="1" smtClean="0">
                <a:solidFill>
                  <a:srgbClr val="990000"/>
                </a:solidFill>
                <a:latin typeface="VNI-Times" pitchFamily="2" charset="0"/>
              </a:rPr>
              <a:t> </a:t>
            </a:r>
            <a:r>
              <a:rPr lang="en-US" sz="2800" b="1" i="1" smtClean="0">
                <a:solidFill>
                  <a:srgbClr val="990000"/>
                </a:solidFill>
                <a:latin typeface="VNI-Times" pitchFamily="2" charset="0"/>
              </a:rPr>
              <a:t>Heä thoáng caáp nöôùc</a:t>
            </a:r>
            <a:r>
              <a:rPr lang="en-US" sz="3200" smtClean="0"/>
              <a:t> </a:t>
            </a:r>
          </a:p>
        </p:txBody>
      </p:sp>
      <p:sp>
        <p:nvSpPr>
          <p:cNvPr id="26627" name="Rectangle 3"/>
          <p:cNvSpPr>
            <a:spLocks noGrp="1" noChangeArrowheads="1"/>
          </p:cNvSpPr>
          <p:nvPr>
            <p:ph idx="1"/>
          </p:nvPr>
        </p:nvSpPr>
        <p:spPr>
          <a:xfrm>
            <a:off x="762000" y="1600200"/>
            <a:ext cx="8153400" cy="4189413"/>
          </a:xfrm>
        </p:spPr>
        <p:txBody>
          <a:bodyPr/>
          <a:lstStyle/>
          <a:p>
            <a:pPr>
              <a:buClr>
                <a:srgbClr val="0000CC"/>
              </a:buClr>
              <a:buFont typeface="Wingdings" pitchFamily="2" charset="2"/>
              <a:buChar char="v"/>
            </a:pPr>
            <a:r>
              <a:rPr lang="en-US" sz="2400" b="1" smtClean="0">
                <a:solidFill>
                  <a:srgbClr val="0000CC"/>
                </a:solidFill>
                <a:latin typeface="VNI-Times" pitchFamily="2" charset="0"/>
              </a:rPr>
              <a:t>Ñeå cung caáp nöôùc saïch, coù theå khai thaùc töø nguoàn nöôùc cuûa maïng caáp nöôùc Coâng ty caáp nöôùc thaønh phoá hoaëc töø nguoàn nöôùc thieân nhieân laø nöôùc maët, nöôùc ngaàm. </a:t>
            </a:r>
          </a:p>
          <a:p>
            <a:pPr>
              <a:buClr>
                <a:srgbClr val="0000CC"/>
              </a:buClr>
              <a:buFont typeface="Wingdings" pitchFamily="2" charset="2"/>
              <a:buNone/>
            </a:pPr>
            <a:endParaRPr lang="en-US" sz="2400" b="1" smtClean="0">
              <a:solidFill>
                <a:srgbClr val="0000CC"/>
              </a:solidFill>
              <a:latin typeface="VNI-Times" pitchFamily="2" charset="0"/>
            </a:endParaRPr>
          </a:p>
          <a:p>
            <a:pPr>
              <a:buClr>
                <a:srgbClr val="0000CC"/>
              </a:buClr>
              <a:buFont typeface="Wingdings" pitchFamily="2" charset="2"/>
              <a:buChar char="v"/>
            </a:pPr>
            <a:r>
              <a:rPr lang="en-US" sz="2400" b="1" smtClean="0">
                <a:solidFill>
                  <a:srgbClr val="0000CC"/>
                </a:solidFill>
                <a:latin typeface="VNI-Times" pitchFamily="2" charset="0"/>
              </a:rPr>
              <a:t>Nöôùc maët bao goàm caùc nguoàn nöôùc trong caùc hoà chöùa, soâng suoái. Do keát hôïp töø caùc doøng chaûy treân beà maët vaø thöôøng xuyeân tieáp xuùc vôùi khoâng khí neân nöùôc maët coù caùc ñaëc tröng sau:</a:t>
            </a:r>
          </a:p>
          <a:p>
            <a:pPr lvl="2">
              <a:buClr>
                <a:srgbClr val="0000CC"/>
              </a:buClr>
              <a:buFont typeface="Wingdings" pitchFamily="2" charset="2"/>
              <a:buChar char="ü"/>
            </a:pPr>
            <a:r>
              <a:rPr lang="en-US" b="1" smtClean="0">
                <a:solidFill>
                  <a:srgbClr val="0000CC"/>
                </a:solidFill>
                <a:latin typeface="VNI-Times" pitchFamily="2" charset="0"/>
              </a:rPr>
              <a:t>Chöùa khí hoøa tan, ñaëc bieät laø oxy</a:t>
            </a:r>
          </a:p>
          <a:p>
            <a:pPr lvl="2">
              <a:buClr>
                <a:srgbClr val="0000CC"/>
              </a:buClr>
              <a:buFont typeface="Wingdings" pitchFamily="2" charset="2"/>
              <a:buChar char="ü"/>
            </a:pPr>
            <a:r>
              <a:rPr lang="en-US" b="1" smtClean="0">
                <a:solidFill>
                  <a:srgbClr val="0000CC"/>
                </a:solidFill>
                <a:latin typeface="VNI-Times" pitchFamily="2" charset="0"/>
              </a:rPr>
              <a:t>Chöùa nhieàu chaát raén lô löûng</a:t>
            </a:r>
          </a:p>
          <a:p>
            <a:pPr lvl="2">
              <a:buClr>
                <a:srgbClr val="0000CC"/>
              </a:buClr>
              <a:buFont typeface="Wingdings" pitchFamily="2" charset="2"/>
              <a:buChar char="ü"/>
            </a:pPr>
            <a:r>
              <a:rPr lang="en-US" b="1" smtClean="0">
                <a:solidFill>
                  <a:srgbClr val="0000CC"/>
                </a:solidFill>
                <a:latin typeface="VNI-Times" pitchFamily="2" charset="0"/>
              </a:rPr>
              <a:t>Haøm löôïng chaát höõu cô cao</a:t>
            </a:r>
          </a:p>
          <a:p>
            <a:pPr lvl="2">
              <a:buClr>
                <a:srgbClr val="0000CC"/>
              </a:buClr>
              <a:buFont typeface="Wingdings" pitchFamily="2" charset="2"/>
              <a:buChar char="ü"/>
            </a:pPr>
            <a:r>
              <a:rPr lang="en-US" b="1" smtClean="0">
                <a:solidFill>
                  <a:srgbClr val="0000CC"/>
                </a:solidFill>
                <a:latin typeface="VNI-Times" pitchFamily="2" charset="0"/>
              </a:rPr>
              <a:t>Coù nhieàu loïai taûo hieän dieän</a:t>
            </a:r>
          </a:p>
        </p:txBody>
      </p:sp>
      <p:sp>
        <p:nvSpPr>
          <p:cNvPr id="29701" name="Slide Number Placeholder 5"/>
          <p:cNvSpPr>
            <a:spLocks noGrp="1"/>
          </p:cNvSpPr>
          <p:nvPr>
            <p:ph type="sldNum" sz="quarter" idx="12"/>
          </p:nvPr>
        </p:nvSpPr>
        <p:spPr/>
        <p:txBody>
          <a:bodyPr/>
          <a:lstStyle/>
          <a:p>
            <a:pPr>
              <a:defRPr/>
            </a:pPr>
            <a:fld id="{CC51F900-084A-42DC-9BA6-70C3427CB8CC}" type="slidenum">
              <a:rPr lang="en-US"/>
              <a:pPr>
                <a:defRPr/>
              </a:pPr>
              <a:t>24</a:t>
            </a:fld>
            <a:endParaRPr lang="en-US"/>
          </a:p>
        </p:txBody>
      </p:sp>
    </p:spTree>
  </p:cSld>
  <p:clrMapOvr>
    <a:masterClrMapping/>
  </p:clrMapOvr>
  <p:transition>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z="3200" b="1" i="1" smtClean="0">
                <a:solidFill>
                  <a:srgbClr val="800000"/>
                </a:solidFill>
                <a:latin typeface="VNI-Times" pitchFamily="2" charset="0"/>
              </a:rPr>
              <a:t>Nöôùc ngaàm</a:t>
            </a:r>
          </a:p>
        </p:txBody>
      </p:sp>
      <p:sp>
        <p:nvSpPr>
          <p:cNvPr id="27651" name="Rectangle 3"/>
          <p:cNvSpPr>
            <a:spLocks noGrp="1" noChangeArrowheads="1"/>
          </p:cNvSpPr>
          <p:nvPr>
            <p:ph idx="1"/>
          </p:nvPr>
        </p:nvSpPr>
        <p:spPr>
          <a:xfrm>
            <a:off x="0" y="1524000"/>
            <a:ext cx="9144000" cy="5105400"/>
          </a:xfrm>
        </p:spPr>
        <p:txBody>
          <a:bodyPr/>
          <a:lstStyle/>
          <a:p>
            <a:pPr lvl="1">
              <a:buClr>
                <a:srgbClr val="0000CC"/>
              </a:buClr>
              <a:buFont typeface="Wingdings" pitchFamily="2" charset="2"/>
              <a:buChar char="Ø"/>
            </a:pPr>
            <a:r>
              <a:rPr lang="en-US" sz="2400" b="1" smtClean="0">
                <a:solidFill>
                  <a:srgbClr val="0000CC"/>
                </a:solidFill>
                <a:latin typeface="VNI-Times" pitchFamily="2" charset="0"/>
              </a:rPr>
              <a:t>ñöôïc khai thaùc töø caùc taàng chöùa nöôùc döôùi ñaát. </a:t>
            </a:r>
          </a:p>
          <a:p>
            <a:pPr lvl="1">
              <a:buClr>
                <a:srgbClr val="0000CC"/>
              </a:buClr>
              <a:buFont typeface="Wingdings" pitchFamily="2" charset="2"/>
              <a:buChar char="Ø"/>
            </a:pPr>
            <a:r>
              <a:rPr lang="en-US" sz="2400" b="1" smtClean="0">
                <a:solidFill>
                  <a:srgbClr val="0000CC"/>
                </a:solidFill>
                <a:latin typeface="VNI-Times" pitchFamily="2" charset="0"/>
              </a:rPr>
              <a:t>chaát löôïng phuï thuoäc vaøo caáu truùc ñòa taàng maø nöôùc thaám qua. </a:t>
            </a:r>
          </a:p>
          <a:p>
            <a:pPr lvl="1">
              <a:buClr>
                <a:srgbClr val="0000CC"/>
              </a:buClr>
              <a:buFont typeface="Wingdings" pitchFamily="2" charset="2"/>
              <a:buChar char="Ø"/>
            </a:pPr>
            <a:r>
              <a:rPr lang="en-US" sz="2400" b="1" smtClean="0">
                <a:solidFill>
                  <a:srgbClr val="0000CC"/>
                </a:solidFill>
                <a:latin typeface="VNI-Times" pitchFamily="2" charset="0"/>
              </a:rPr>
              <a:t>nöùôc chaûy qua caùc ñòa taàng chöùa caùt hoaëc granit coù tính axit vaø chöùa ít chaát khoùang hoaëc khi chaûy qua ñòa taàng ñaù voâi nöôùc coù ñoä kieàm bicarbonat khaù cao. </a:t>
            </a:r>
          </a:p>
          <a:p>
            <a:pPr lvl="1">
              <a:buClr>
                <a:srgbClr val="0000CC"/>
              </a:buClr>
              <a:buFont typeface="Wingdings" pitchFamily="2" charset="2"/>
              <a:buChar char="Ø"/>
            </a:pPr>
            <a:r>
              <a:rPr lang="en-US" sz="2400" b="1" smtClean="0">
                <a:solidFill>
                  <a:srgbClr val="0000CC"/>
                </a:solidFill>
                <a:latin typeface="VNI-Times" pitchFamily="2" charset="0"/>
              </a:rPr>
              <a:t>Ñaëc tröng chung cuûa nöôùc ngaàm laø:</a:t>
            </a:r>
          </a:p>
          <a:p>
            <a:pPr lvl="3">
              <a:buClr>
                <a:srgbClr val="0000CC"/>
              </a:buClr>
              <a:buFont typeface="Wingdings" pitchFamily="2" charset="2"/>
              <a:buChar char="§"/>
            </a:pPr>
            <a:r>
              <a:rPr lang="en-US" sz="2400" b="1" smtClean="0">
                <a:solidFill>
                  <a:srgbClr val="0000CC"/>
                </a:solidFill>
                <a:latin typeface="VNI-Times" pitchFamily="2" charset="0"/>
              </a:rPr>
              <a:t>Ñoä ñuïc thaáp</a:t>
            </a:r>
          </a:p>
          <a:p>
            <a:pPr lvl="3">
              <a:buClr>
                <a:srgbClr val="0000CC"/>
              </a:buClr>
              <a:buFont typeface="Wingdings" pitchFamily="2" charset="2"/>
              <a:buChar char="§"/>
            </a:pPr>
            <a:r>
              <a:rPr lang="en-US" sz="2400" b="1" smtClean="0">
                <a:solidFill>
                  <a:srgbClr val="0000CC"/>
                </a:solidFill>
                <a:latin typeface="VNI-Times" pitchFamily="2" charset="0"/>
              </a:rPr>
              <a:t>Nhieät ñoä vaø thaønh phaàn hoùa hoïc töông ñoái oån ñònh</a:t>
            </a:r>
          </a:p>
          <a:p>
            <a:pPr lvl="3">
              <a:buClr>
                <a:srgbClr val="0000CC"/>
              </a:buClr>
              <a:buFont typeface="Wingdings" pitchFamily="2" charset="2"/>
              <a:buChar char="§"/>
            </a:pPr>
            <a:r>
              <a:rPr lang="en-US" sz="2400" b="1" smtClean="0">
                <a:solidFill>
                  <a:srgbClr val="0000CC"/>
                </a:solidFill>
                <a:latin typeface="VNI-Times" pitchFamily="2" charset="0"/>
              </a:rPr>
              <a:t>Khoâng coù oxy, nhöng coù theå chöùa nhieàu khí H</a:t>
            </a:r>
            <a:r>
              <a:rPr lang="en-US" sz="2400" b="1" baseline="-25000" smtClean="0">
                <a:solidFill>
                  <a:srgbClr val="0000CC"/>
                </a:solidFill>
                <a:latin typeface="VNI-Times" pitchFamily="2" charset="0"/>
              </a:rPr>
              <a:t>2</a:t>
            </a:r>
            <a:r>
              <a:rPr lang="en-US" sz="2400" b="1" smtClean="0">
                <a:solidFill>
                  <a:srgbClr val="0000CC"/>
                </a:solidFill>
                <a:latin typeface="VNI-Times" pitchFamily="2" charset="0"/>
              </a:rPr>
              <a:t>S, CO</a:t>
            </a:r>
            <a:r>
              <a:rPr lang="en-US" sz="2400" b="1" baseline="-25000" smtClean="0">
                <a:solidFill>
                  <a:srgbClr val="0000CC"/>
                </a:solidFill>
                <a:latin typeface="VNI-Times" pitchFamily="2" charset="0"/>
              </a:rPr>
              <a:t>2</a:t>
            </a:r>
            <a:endParaRPr lang="en-US" sz="2400" b="1" smtClean="0">
              <a:solidFill>
                <a:srgbClr val="0000CC"/>
              </a:solidFill>
              <a:latin typeface="VNI-Times" pitchFamily="2" charset="0"/>
            </a:endParaRPr>
          </a:p>
          <a:p>
            <a:pPr lvl="3">
              <a:buClr>
                <a:srgbClr val="0000CC"/>
              </a:buClr>
              <a:buFont typeface="Wingdings" pitchFamily="2" charset="2"/>
              <a:buChar char="§"/>
            </a:pPr>
            <a:r>
              <a:rPr lang="en-US" sz="2400" b="1" smtClean="0">
                <a:solidFill>
                  <a:srgbClr val="0000CC"/>
                </a:solidFill>
                <a:latin typeface="VNI-Times" pitchFamily="2" charset="0"/>
              </a:rPr>
              <a:t>Chöùa nhieàu chaát khoùang hoøa tan, ñaùng keå laø Fe, Mn, F</a:t>
            </a:r>
          </a:p>
          <a:p>
            <a:pPr lvl="3">
              <a:buClr>
                <a:srgbClr val="0000CC"/>
              </a:buClr>
              <a:buFont typeface="Wingdings" pitchFamily="2" charset="2"/>
              <a:buChar char="§"/>
            </a:pPr>
            <a:r>
              <a:rPr lang="en-US" sz="2400" b="1" smtClean="0">
                <a:solidFill>
                  <a:srgbClr val="0000CC"/>
                </a:solidFill>
                <a:latin typeface="VNI-Times" pitchFamily="2" charset="0"/>
              </a:rPr>
              <a:t>Khoâng coù söï hieän dieän cuûa vi sinh vaät</a:t>
            </a:r>
          </a:p>
        </p:txBody>
      </p:sp>
      <p:sp>
        <p:nvSpPr>
          <p:cNvPr id="30726" name="Slide Number Placeholder 5"/>
          <p:cNvSpPr>
            <a:spLocks noGrp="1"/>
          </p:cNvSpPr>
          <p:nvPr>
            <p:ph type="sldNum" sz="quarter" idx="12"/>
          </p:nvPr>
        </p:nvSpPr>
        <p:spPr/>
        <p:txBody>
          <a:bodyPr/>
          <a:lstStyle/>
          <a:p>
            <a:pPr>
              <a:defRPr/>
            </a:pPr>
            <a:fld id="{A4D50007-41BD-454D-A87E-7DD3163C2B07}" type="slidenum">
              <a:rPr lang="en-US"/>
              <a:pPr>
                <a:defRPr/>
              </a:pPr>
              <a:t>25</a:t>
            </a:fld>
            <a:endParaRPr lang="en-US"/>
          </a:p>
        </p:txBody>
      </p:sp>
    </p:spTree>
  </p:cSld>
  <p:clrMapOvr>
    <a:masterClrMapping/>
  </p:clrMapOvr>
  <p:transition>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14"/>
          <p:cNvSpPr>
            <a:spLocks noGrp="1" noChangeArrowheads="1"/>
          </p:cNvSpPr>
          <p:nvPr>
            <p:ph type="title"/>
          </p:nvPr>
        </p:nvSpPr>
        <p:spPr>
          <a:xfrm>
            <a:off x="533400" y="301625"/>
            <a:ext cx="8458200" cy="765175"/>
          </a:xfrm>
        </p:spPr>
        <p:txBody>
          <a:bodyPr rtlCol="0">
            <a:normAutofit fontScale="90000"/>
          </a:bodyPr>
          <a:lstStyle/>
          <a:p>
            <a:pPr fontAlgn="auto">
              <a:spcAft>
                <a:spcPts val="0"/>
              </a:spcAft>
              <a:defRPr/>
            </a:pPr>
            <a:r>
              <a:rPr lang="en-US" sz="2400" b="1" i="1" smtClean="0">
                <a:solidFill>
                  <a:srgbClr val="800000"/>
                </a:solidFill>
                <a:latin typeface="VNI-Times" pitchFamily="2" charset="0"/>
              </a:rPr>
              <a:t>Baûng 9.1. Nhöõng ñieåm khaùc nhau giöõa nöôùc ngaàm vaø nöôùc maët</a:t>
            </a:r>
            <a:br>
              <a:rPr lang="en-US" sz="2400" b="1" i="1" smtClean="0">
                <a:solidFill>
                  <a:srgbClr val="800000"/>
                </a:solidFill>
                <a:latin typeface="VNI-Times" pitchFamily="2" charset="0"/>
              </a:rPr>
            </a:br>
            <a:endParaRPr lang="en-US" sz="2400" b="1" i="1" smtClean="0">
              <a:solidFill>
                <a:srgbClr val="800000"/>
              </a:solidFill>
              <a:latin typeface="VNI-Times" pitchFamily="2" charset="0"/>
            </a:endParaRPr>
          </a:p>
        </p:txBody>
      </p:sp>
      <p:graphicFrame>
        <p:nvGraphicFramePr>
          <p:cNvPr id="60641" name="Group 225"/>
          <p:cNvGraphicFramePr>
            <a:graphicFrameLocks noGrp="1"/>
          </p:cNvGraphicFramePr>
          <p:nvPr>
            <p:ph type="tbl" idx="1"/>
          </p:nvPr>
        </p:nvGraphicFramePr>
        <p:xfrm>
          <a:off x="381000" y="1468438"/>
          <a:ext cx="8610600" cy="4840287"/>
        </p:xfrm>
        <a:graphic>
          <a:graphicData uri="http://schemas.openxmlformats.org/drawingml/2006/table">
            <a:tbl>
              <a:tblPr/>
              <a:tblGrid>
                <a:gridCol w="2355850"/>
                <a:gridCol w="3367088"/>
                <a:gridCol w="2887662"/>
              </a:tblGrid>
              <a:tr h="365736">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smtClean="0">
                          <a:ln>
                            <a:noFill/>
                          </a:ln>
                          <a:solidFill>
                            <a:srgbClr val="800000"/>
                          </a:solidFill>
                          <a:effectLst/>
                          <a:latin typeface="VNI-Times" pitchFamily="2" charset="0"/>
                          <a:cs typeface="Times New Roman" pitchFamily="18" charset="0"/>
                        </a:rPr>
                        <a:t>Thoâng soá</a:t>
                      </a:r>
                      <a:endParaRPr kumimoji="0" lang="en-US" sz="1800" b="1" i="0" u="none" strike="noStrike" cap="none" normalizeH="0" baseline="0" smtClean="0">
                        <a:ln>
                          <a:noFill/>
                        </a:ln>
                        <a:solidFill>
                          <a:srgbClr val="800000"/>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smtClean="0">
                          <a:ln>
                            <a:noFill/>
                          </a:ln>
                          <a:solidFill>
                            <a:srgbClr val="800000"/>
                          </a:solidFill>
                          <a:effectLst/>
                          <a:latin typeface="VNI-Times" pitchFamily="2" charset="0"/>
                          <a:cs typeface="Times New Roman" pitchFamily="18" charset="0"/>
                        </a:rPr>
                        <a:t>Nöôùc maët</a:t>
                      </a:r>
                      <a:endParaRPr kumimoji="0" lang="en-US" sz="1800" b="1" i="0" u="none" strike="noStrike" cap="none" normalizeH="0" baseline="0" smtClean="0">
                        <a:ln>
                          <a:noFill/>
                        </a:ln>
                        <a:solidFill>
                          <a:srgbClr val="800000"/>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smtClean="0">
                          <a:ln>
                            <a:noFill/>
                          </a:ln>
                          <a:solidFill>
                            <a:srgbClr val="800000"/>
                          </a:solidFill>
                          <a:effectLst/>
                          <a:latin typeface="VNI-Times" pitchFamily="2" charset="0"/>
                          <a:cs typeface="Times New Roman" pitchFamily="18" charset="0"/>
                        </a:rPr>
                        <a:t>Nöôùc ngaàm</a:t>
                      </a:r>
                      <a:endParaRPr kumimoji="0" lang="en-US" sz="1800" b="1" i="0" u="none" strike="noStrike" cap="none" normalizeH="0" baseline="0" smtClean="0">
                        <a:ln>
                          <a:noFill/>
                        </a:ln>
                        <a:solidFill>
                          <a:srgbClr val="800000"/>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3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Nhieät ñoâ</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Thay ñoåi theo muøa</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Töông ñoái oån ñònh</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3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Chaát raén lô löõng</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Cao vaø thay ñoåi theo muøa</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Thaáp, gaàn baèng khoâng</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003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Khoùang hoøa tan</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Thay ñoåi theo chaát löôïng ñaát, löôïng möa</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Ít thay ñoåi, cao hôn nöôùc maët ôû cuøng moät vuøng</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003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Haøm löôïng Fe</a:t>
                      </a:r>
                      <a:r>
                        <a:rPr kumimoji="0" lang="en-US" sz="1800" b="1" i="0" u="none" strike="noStrike" cap="none" normalizeH="0" baseline="30000" smtClean="0">
                          <a:ln>
                            <a:noFill/>
                          </a:ln>
                          <a:solidFill>
                            <a:srgbClr val="0000CC"/>
                          </a:solidFill>
                          <a:effectLst/>
                          <a:latin typeface="VNI-Times" pitchFamily="2" charset="0"/>
                          <a:cs typeface="Times New Roman" pitchFamily="18" charset="0"/>
                        </a:rPr>
                        <a:t>2+</a:t>
                      </a:r>
                      <a:r>
                        <a:rPr kumimoji="0" lang="en-US" sz="1800" b="1" i="0" u="none" strike="noStrike" cap="none" normalizeH="0" baseline="0" smtClean="0">
                          <a:ln>
                            <a:noFill/>
                          </a:ln>
                          <a:solidFill>
                            <a:srgbClr val="0000CC"/>
                          </a:solidFill>
                          <a:effectLst/>
                          <a:latin typeface="VNI-Times" pitchFamily="2" charset="0"/>
                          <a:cs typeface="Times New Roman" pitchFamily="18" charset="0"/>
                        </a:rPr>
                        <a:t>,Mn</a:t>
                      </a:r>
                      <a:r>
                        <a:rPr kumimoji="0" lang="en-US" sz="1800" b="1" i="0" u="none" strike="noStrike" cap="none" normalizeH="0" baseline="30000" smtClean="0">
                          <a:ln>
                            <a:noFill/>
                          </a:ln>
                          <a:solidFill>
                            <a:srgbClr val="0000CC"/>
                          </a:solidFill>
                          <a:effectLst/>
                          <a:latin typeface="VNI-Times" pitchFamily="2" charset="0"/>
                          <a:cs typeface="Times New Roman" pitchFamily="18" charset="0"/>
                        </a:rPr>
                        <a:t>2+</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Raát thaáp, tröø döôùi ñaùy hoà</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Thöôøng xuyeân coù </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0030">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Khí CO</a:t>
                      </a:r>
                      <a:r>
                        <a:rPr kumimoji="0" lang="en-US" sz="1800" b="1" i="0" u="none" strike="noStrike" cap="none" normalizeH="0" baseline="-30000" smtClean="0">
                          <a:ln>
                            <a:noFill/>
                          </a:ln>
                          <a:solidFill>
                            <a:srgbClr val="0000CC"/>
                          </a:solidFill>
                          <a:effectLst/>
                          <a:latin typeface="VNI-Times" pitchFamily="2" charset="0"/>
                          <a:cs typeface="Times New Roman" pitchFamily="18" charset="0"/>
                        </a:rPr>
                        <a:t>2</a:t>
                      </a:r>
                      <a:r>
                        <a:rPr kumimoji="0" lang="en-US" sz="1800" b="1" i="0" u="none" strike="noStrike" cap="none" normalizeH="0" baseline="0" smtClean="0">
                          <a:ln>
                            <a:noFill/>
                          </a:ln>
                          <a:solidFill>
                            <a:srgbClr val="0000CC"/>
                          </a:solidFill>
                          <a:effectLst/>
                          <a:latin typeface="VNI-Times" pitchFamily="2" charset="0"/>
                          <a:cs typeface="Times New Roman" pitchFamily="18" charset="0"/>
                        </a:rPr>
                        <a:t> hoøa tan</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Thöôøng raát thaáp, ~ 0</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Thöôøng coù ôû noàng ñoä cao </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3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Khí O</a:t>
                      </a:r>
                      <a:r>
                        <a:rPr kumimoji="0" lang="en-US" sz="1800" b="1" i="0" u="none" strike="noStrike" cap="none" normalizeH="0" baseline="-30000" smtClean="0">
                          <a:ln>
                            <a:noFill/>
                          </a:ln>
                          <a:solidFill>
                            <a:srgbClr val="0000CC"/>
                          </a:solidFill>
                          <a:effectLst/>
                          <a:latin typeface="VNI-Times" pitchFamily="2" charset="0"/>
                          <a:cs typeface="Times New Roman" pitchFamily="18" charset="0"/>
                        </a:rPr>
                        <a:t>2</a:t>
                      </a:r>
                      <a:r>
                        <a:rPr kumimoji="0" lang="en-US" sz="1800" b="1" i="0" u="none" strike="noStrike" cap="none" normalizeH="0" baseline="0" smtClean="0">
                          <a:ln>
                            <a:noFill/>
                          </a:ln>
                          <a:solidFill>
                            <a:srgbClr val="0000CC"/>
                          </a:solidFill>
                          <a:effectLst/>
                          <a:latin typeface="VNI-Times" pitchFamily="2" charset="0"/>
                          <a:cs typeface="Times New Roman" pitchFamily="18" charset="0"/>
                        </a:rPr>
                        <a:t> hoøa tan</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Thöôøng gaàn baõo hoaø</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Thöôøng khoâng coù </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3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Khí NH</a:t>
                      </a:r>
                      <a:r>
                        <a:rPr kumimoji="0" lang="en-US" sz="1800" b="1" i="0" u="none" strike="noStrike" cap="none" normalizeH="0" baseline="-30000" smtClean="0">
                          <a:ln>
                            <a:noFill/>
                          </a:ln>
                          <a:solidFill>
                            <a:srgbClr val="0000CC"/>
                          </a:solidFill>
                          <a:effectLst/>
                          <a:latin typeface="VNI-Times" pitchFamily="2" charset="0"/>
                          <a:cs typeface="Times New Roman" pitchFamily="18" charset="0"/>
                        </a:rPr>
                        <a:t>3</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Nguoàn nöôùc nhieãm baån</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Thöôøng coù </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3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Khí H</a:t>
                      </a:r>
                      <a:r>
                        <a:rPr kumimoji="0" lang="en-US" sz="1800" b="1" i="0" u="none" strike="noStrike" cap="none" normalizeH="0" baseline="-30000" smtClean="0">
                          <a:ln>
                            <a:noFill/>
                          </a:ln>
                          <a:solidFill>
                            <a:srgbClr val="0000CC"/>
                          </a:solidFill>
                          <a:effectLst/>
                          <a:latin typeface="VNI-Times" pitchFamily="2" charset="0"/>
                          <a:cs typeface="Times New Roman" pitchFamily="18" charset="0"/>
                        </a:rPr>
                        <a:t>2</a:t>
                      </a:r>
                      <a:r>
                        <a:rPr kumimoji="0" lang="en-US" sz="1800" b="1" i="0" u="none" strike="noStrike" cap="none" normalizeH="0" baseline="0" smtClean="0">
                          <a:ln>
                            <a:noFill/>
                          </a:ln>
                          <a:solidFill>
                            <a:srgbClr val="0000CC"/>
                          </a:solidFill>
                          <a:effectLst/>
                          <a:latin typeface="VNI-Times" pitchFamily="2" charset="0"/>
                          <a:cs typeface="Times New Roman" pitchFamily="18" charset="0"/>
                        </a:rPr>
                        <a:t>S</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Khoâng</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Thöôøng coù</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3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SiO</a:t>
                      </a:r>
                      <a:r>
                        <a:rPr kumimoji="0" lang="en-US" sz="1800" b="1" i="0" u="none" strike="noStrike" cap="none" normalizeH="0" baseline="-30000" smtClean="0">
                          <a:ln>
                            <a:noFill/>
                          </a:ln>
                          <a:solidFill>
                            <a:srgbClr val="0000CC"/>
                          </a:solidFill>
                          <a:effectLst/>
                          <a:latin typeface="VNI-Times" pitchFamily="2" charset="0"/>
                          <a:cs typeface="Times New Roman" pitchFamily="18" charset="0"/>
                        </a:rPr>
                        <a:t>2</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Thöôøng coù noàng ñoä trung bình</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Thöôøng coù ôû noàng ñoä cao</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0038">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NO</a:t>
                      </a:r>
                      <a:r>
                        <a:rPr kumimoji="0" lang="en-US" sz="1800" b="1" i="0" u="none" strike="noStrike" cap="none" normalizeH="0" baseline="-30000" smtClean="0">
                          <a:ln>
                            <a:noFill/>
                          </a:ln>
                          <a:solidFill>
                            <a:srgbClr val="0000CC"/>
                          </a:solidFill>
                          <a:effectLst/>
                          <a:latin typeface="VNI-Times" pitchFamily="2" charset="0"/>
                          <a:cs typeface="Times New Roman" pitchFamily="18" charset="0"/>
                        </a:rPr>
                        <a:t>3</a:t>
                      </a:r>
                      <a:r>
                        <a:rPr kumimoji="0" lang="en-US" sz="1800" b="1" i="0" u="none" strike="noStrike" cap="none" normalizeH="0" baseline="30000" smtClean="0">
                          <a:ln>
                            <a:noFill/>
                          </a:ln>
                          <a:solidFill>
                            <a:srgbClr val="0000CC"/>
                          </a:solidFill>
                          <a:effectLst/>
                          <a:latin typeface="VNI-Times" pitchFamily="2" charset="0"/>
                          <a:cs typeface="Times New Roman" pitchFamily="18" charset="0"/>
                        </a:rPr>
                        <a:t>2-</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Thöôøng thaáp</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CC"/>
                          </a:solidFill>
                          <a:effectLst/>
                          <a:latin typeface="VNI-Times" pitchFamily="2" charset="0"/>
                          <a:cs typeface="Times New Roman" pitchFamily="18" charset="0"/>
                        </a:rPr>
                        <a:t>Thöôøng coù ôû noàng ñoä cao do phaân boùn hoùa hoïc</a:t>
                      </a:r>
                      <a:endParaRPr kumimoji="0" lang="en-US" sz="18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799" name="Slide Number Placeholder 5"/>
          <p:cNvSpPr>
            <a:spLocks noGrp="1"/>
          </p:cNvSpPr>
          <p:nvPr>
            <p:ph type="sldNum" sz="quarter" idx="12"/>
          </p:nvPr>
        </p:nvSpPr>
        <p:spPr/>
        <p:txBody>
          <a:bodyPr/>
          <a:lstStyle/>
          <a:p>
            <a:pPr>
              <a:defRPr/>
            </a:pPr>
            <a:fld id="{CBB75FF1-D04D-4536-9C1D-A47F0EE5FE31}" type="slidenum">
              <a:rPr lang="en-US" smtClean="0"/>
              <a:pPr>
                <a:defRPr/>
              </a:pPr>
              <a:t>26</a:t>
            </a:fld>
            <a:endParaRPr lang="en-US" smtClean="0"/>
          </a:p>
        </p:txBody>
      </p:sp>
    </p:spTree>
  </p:cSld>
  <p:clrMapOvr>
    <a:masterClrMapping/>
  </p:clrMapOvr>
  <p:transition>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838200" y="301625"/>
            <a:ext cx="7845425" cy="1143000"/>
          </a:xfrm>
        </p:spPr>
        <p:txBody>
          <a:bodyPr rtlCol="0">
            <a:normAutofit fontScale="90000"/>
          </a:bodyPr>
          <a:lstStyle/>
          <a:p>
            <a:pPr fontAlgn="auto">
              <a:spcAft>
                <a:spcPts val="0"/>
              </a:spcAft>
              <a:defRPr/>
            </a:pPr>
            <a:r>
              <a:rPr lang="en-US" sz="2800" b="1" smtClean="0">
                <a:solidFill>
                  <a:srgbClr val="800000"/>
                </a:solidFill>
                <a:latin typeface="VNI-Times" pitchFamily="2" charset="0"/>
              </a:rPr>
              <a:t>Trong moät soá ñieàu kieän saûn xuaát yeâu caàu, caàn khaûo saùt caùc tính chaát cuûa nöôùc caáp nhö sau:</a:t>
            </a:r>
            <a:br>
              <a:rPr lang="en-US" sz="2800" b="1" smtClean="0">
                <a:solidFill>
                  <a:srgbClr val="800000"/>
                </a:solidFill>
                <a:latin typeface="VNI-Times" pitchFamily="2" charset="0"/>
              </a:rPr>
            </a:br>
            <a:endParaRPr lang="en-US" sz="2800" b="1" smtClean="0">
              <a:solidFill>
                <a:srgbClr val="800000"/>
              </a:solidFill>
              <a:latin typeface="VNI-Times" pitchFamily="2" charset="0"/>
            </a:endParaRPr>
          </a:p>
        </p:txBody>
      </p:sp>
      <p:sp>
        <p:nvSpPr>
          <p:cNvPr id="32771" name="Rectangle 3"/>
          <p:cNvSpPr>
            <a:spLocks noGrp="1" noChangeArrowheads="1"/>
          </p:cNvSpPr>
          <p:nvPr>
            <p:ph idx="1"/>
          </p:nvPr>
        </p:nvSpPr>
        <p:spPr>
          <a:xfrm>
            <a:off x="457200" y="1524000"/>
            <a:ext cx="8458200" cy="4876800"/>
          </a:xfrm>
        </p:spPr>
        <p:txBody>
          <a:bodyPr rtlCol="0">
            <a:normAutofit fontScale="92500" lnSpcReduction="20000"/>
          </a:bodyPr>
          <a:lstStyle/>
          <a:p>
            <a:pPr fontAlgn="auto">
              <a:lnSpc>
                <a:spcPct val="110000"/>
              </a:lnSpc>
              <a:spcAft>
                <a:spcPts val="0"/>
              </a:spcAft>
              <a:buFont typeface="Wingdings" pitchFamily="2" charset="2"/>
              <a:buNone/>
              <a:defRPr/>
            </a:pPr>
            <a:r>
              <a:rPr lang="en-US" sz="2400" b="1" smtClean="0">
                <a:solidFill>
                  <a:srgbClr val="0000CC"/>
                </a:solidFill>
                <a:latin typeface="VNI-Times" pitchFamily="2" charset="0"/>
              </a:rPr>
              <a:t>(1) Tính chaát lyù hoïc: T, ñoä maøu, ñoä ñuïc, muøi vò,….</a:t>
            </a:r>
          </a:p>
          <a:p>
            <a:pPr fontAlgn="auto">
              <a:lnSpc>
                <a:spcPct val="110000"/>
              </a:lnSpc>
              <a:spcAft>
                <a:spcPts val="0"/>
              </a:spcAft>
              <a:buFont typeface="Wingdings" pitchFamily="2" charset="2"/>
              <a:buNone/>
              <a:defRPr/>
            </a:pPr>
            <a:r>
              <a:rPr lang="en-US" sz="2400" b="1" smtClean="0">
                <a:solidFill>
                  <a:srgbClr val="0000CC"/>
                </a:solidFill>
                <a:latin typeface="VNI-Times" pitchFamily="2" charset="0"/>
              </a:rPr>
              <a:t>(2) Tính chaát hoùa hoïc: pH, ñoä kieàm, ñoä cöùng, ñoä oxy hoùa,….</a:t>
            </a:r>
          </a:p>
          <a:p>
            <a:pPr fontAlgn="auto">
              <a:lnSpc>
                <a:spcPct val="110000"/>
              </a:lnSpc>
              <a:spcAft>
                <a:spcPts val="0"/>
              </a:spcAft>
              <a:buFont typeface="Wingdings" pitchFamily="2" charset="2"/>
              <a:buNone/>
              <a:defRPr/>
            </a:pPr>
            <a:r>
              <a:rPr lang="en-US" sz="2400" b="1" smtClean="0">
                <a:solidFill>
                  <a:srgbClr val="0000CC"/>
                </a:solidFill>
                <a:latin typeface="VNI-Times" pitchFamily="2" charset="0"/>
              </a:rPr>
              <a:t>(3) Caùc chæ tieâu vi sinh</a:t>
            </a:r>
          </a:p>
          <a:p>
            <a:pPr lvl="1" fontAlgn="auto">
              <a:lnSpc>
                <a:spcPct val="110000"/>
              </a:lnSpc>
              <a:spcAft>
                <a:spcPts val="0"/>
              </a:spcAft>
              <a:buClr>
                <a:srgbClr val="0000CC"/>
              </a:buClr>
              <a:buFont typeface="Wingdings" pitchFamily="2" charset="2"/>
              <a:buChar char="v"/>
              <a:defRPr/>
            </a:pPr>
            <a:r>
              <a:rPr lang="en-US" sz="2400" b="1" smtClean="0">
                <a:solidFill>
                  <a:srgbClr val="0000CC"/>
                </a:solidFill>
                <a:latin typeface="VNI-Times" pitchFamily="2" charset="0"/>
              </a:rPr>
              <a:t>Tính oån ñònh traùnh ñöôïc quaù trình aên moøn ñöôøng oáng hoaëc ñoùng caën trong quaù trình vaän chuyeån vaø löu tröõ.</a:t>
            </a:r>
          </a:p>
          <a:p>
            <a:pPr lvl="1" fontAlgn="auto">
              <a:lnSpc>
                <a:spcPct val="110000"/>
              </a:lnSpc>
              <a:spcAft>
                <a:spcPts val="0"/>
              </a:spcAft>
              <a:buClr>
                <a:srgbClr val="0000CC"/>
              </a:buClr>
              <a:buFont typeface="Wingdings" pitchFamily="2" charset="2"/>
              <a:buChar char="v"/>
              <a:defRPr/>
            </a:pPr>
            <a:r>
              <a:rPr lang="en-US" sz="2400" b="1" smtClean="0">
                <a:solidFill>
                  <a:srgbClr val="0000CC"/>
                </a:solidFill>
                <a:latin typeface="VNI-Times" pitchFamily="2" charset="0"/>
              </a:rPr>
              <a:t>Chaát löôïng nöôùc caáp ña daïng tuyø vaøo ngaønh coâng nghieäp. </a:t>
            </a:r>
          </a:p>
          <a:p>
            <a:pPr lvl="1" fontAlgn="auto">
              <a:lnSpc>
                <a:spcPct val="110000"/>
              </a:lnSpc>
              <a:spcAft>
                <a:spcPts val="0"/>
              </a:spcAft>
              <a:buClr>
                <a:srgbClr val="0000CC"/>
              </a:buClr>
              <a:buFont typeface="Wingdings" pitchFamily="2" charset="2"/>
              <a:buChar char="v"/>
              <a:defRPr/>
            </a:pPr>
            <a:r>
              <a:rPr lang="en-US" sz="2400" b="1" smtClean="0">
                <a:solidFill>
                  <a:srgbClr val="0000CC"/>
                </a:solidFill>
                <a:latin typeface="VNI-Times" pitchFamily="2" charset="0"/>
              </a:rPr>
              <a:t>Nhaø maùy nhoû hoaëc trung bình coù theå duøng töø maïng löôùi caáp nöôùc ñoâ thò hay caùc gieáng khoan saâu. </a:t>
            </a:r>
          </a:p>
          <a:p>
            <a:pPr lvl="1" fontAlgn="auto">
              <a:lnSpc>
                <a:spcPct val="110000"/>
              </a:lnSpc>
              <a:spcAft>
                <a:spcPts val="0"/>
              </a:spcAft>
              <a:buClr>
                <a:srgbClr val="0000CC"/>
              </a:buClr>
              <a:buFont typeface="Wingdings" pitchFamily="2" charset="2"/>
              <a:buChar char="v"/>
              <a:defRPr/>
            </a:pPr>
            <a:r>
              <a:rPr lang="en-US" sz="2400" b="1" smtClean="0">
                <a:solidFill>
                  <a:srgbClr val="0000CC"/>
                </a:solidFill>
                <a:latin typeface="VNI-Times" pitchFamily="2" charset="0"/>
              </a:rPr>
              <a:t>Nhaø maùy qui moâ lôùn thöôøng phaûi coù heä thoáng caáp nöôùc ñoäc laäp vôùi giaù thaønh reû hôn, tin caäy vaø an  toøan hôn. </a:t>
            </a:r>
          </a:p>
          <a:p>
            <a:pPr lvl="1" fontAlgn="auto">
              <a:lnSpc>
                <a:spcPct val="110000"/>
              </a:lnSpc>
              <a:spcAft>
                <a:spcPts val="0"/>
              </a:spcAft>
              <a:buClr>
                <a:srgbClr val="0000CC"/>
              </a:buClr>
              <a:buFont typeface="Wingdings" pitchFamily="2" charset="2"/>
              <a:buChar char="v"/>
              <a:defRPr/>
            </a:pPr>
            <a:r>
              <a:rPr lang="en-US" sz="2400" b="1" smtClean="0">
                <a:solidFill>
                  <a:srgbClr val="0000CC"/>
                </a:solidFill>
                <a:latin typeface="VNI-Times" pitchFamily="2" charset="0"/>
              </a:rPr>
              <a:t>Tính ña daïng veà chöùc naêng vaø nhu caàu veà nöôùc, nhaát laø veà chaát löôïng nöôùc, nhieàu khi caàn xöû lyù ñaëc bieät ñeå thoûa maõn yeâu caàu coâng ngheä saûn xuaát vaø chaát löôïng saûn phaåm.</a:t>
            </a:r>
          </a:p>
        </p:txBody>
      </p:sp>
      <p:sp>
        <p:nvSpPr>
          <p:cNvPr id="32774" name="Slide Number Placeholder 5"/>
          <p:cNvSpPr>
            <a:spLocks noGrp="1"/>
          </p:cNvSpPr>
          <p:nvPr>
            <p:ph type="sldNum" sz="quarter" idx="12"/>
          </p:nvPr>
        </p:nvSpPr>
        <p:spPr/>
        <p:txBody>
          <a:bodyPr/>
          <a:lstStyle/>
          <a:p>
            <a:pPr>
              <a:defRPr/>
            </a:pPr>
            <a:fld id="{B8796EC4-7A66-4E25-B024-A51A32836328}" type="slidenum">
              <a:rPr lang="en-US"/>
              <a:pPr>
                <a:defRPr/>
              </a:pPr>
              <a:t>27</a:t>
            </a:fld>
            <a:endParaRPr lang="en-US"/>
          </a:p>
        </p:txBody>
      </p:sp>
    </p:spTree>
  </p:cSld>
  <p:clrMapOvr>
    <a:masterClrMapping/>
  </p:clrMapOvr>
  <p:transition>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63"/>
          <p:cNvSpPr>
            <a:spLocks noGrp="1" noChangeArrowheads="1"/>
          </p:cNvSpPr>
          <p:nvPr>
            <p:ph type="title"/>
          </p:nvPr>
        </p:nvSpPr>
        <p:spPr>
          <a:xfrm>
            <a:off x="838200" y="301625"/>
            <a:ext cx="8153400" cy="1143000"/>
          </a:xfrm>
        </p:spPr>
        <p:txBody>
          <a:bodyPr/>
          <a:lstStyle/>
          <a:p>
            <a:r>
              <a:rPr lang="en-US" sz="2800" b="1" i="1" smtClean="0">
                <a:solidFill>
                  <a:srgbClr val="800000"/>
                </a:solidFill>
                <a:latin typeface="VNI-Times" pitchFamily="2" charset="0"/>
              </a:rPr>
              <a:t>Baûng 5.2: Caùc taùc haïi do hoùa chaát trong nöôùc gaây ra</a:t>
            </a:r>
          </a:p>
        </p:txBody>
      </p:sp>
      <p:graphicFrame>
        <p:nvGraphicFramePr>
          <p:cNvPr id="64689" name="Group 177"/>
          <p:cNvGraphicFramePr>
            <a:graphicFrameLocks noGrp="1"/>
          </p:cNvGraphicFramePr>
          <p:nvPr>
            <p:ph type="tbl" idx="1"/>
          </p:nvPr>
        </p:nvGraphicFramePr>
        <p:xfrm>
          <a:off x="762000" y="1524000"/>
          <a:ext cx="8229600" cy="4846638"/>
        </p:xfrm>
        <a:graphic>
          <a:graphicData uri="http://schemas.openxmlformats.org/drawingml/2006/table">
            <a:tbl>
              <a:tblPr/>
              <a:tblGrid>
                <a:gridCol w="1676400"/>
                <a:gridCol w="6553200"/>
              </a:tblGrid>
              <a:tr h="335302">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smtClean="0">
                          <a:ln>
                            <a:noFill/>
                          </a:ln>
                          <a:solidFill>
                            <a:srgbClr val="0000CC"/>
                          </a:solidFill>
                          <a:effectLst/>
                          <a:latin typeface="VNI-Times" pitchFamily="2" charset="0"/>
                          <a:cs typeface="Times New Roman" pitchFamily="18" charset="0"/>
                        </a:rPr>
                        <a:t>Hoùa chaát</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smtClean="0">
                          <a:ln>
                            <a:noFill/>
                          </a:ln>
                          <a:solidFill>
                            <a:srgbClr val="0000CC"/>
                          </a:solidFill>
                          <a:effectLst/>
                          <a:latin typeface="VNI-Times" pitchFamily="2" charset="0"/>
                          <a:cs typeface="Times New Roman" pitchFamily="18" charset="0"/>
                        </a:rPr>
                        <a:t>Taùc haïi</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02">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Arsen (As) </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Ñoäc haïi cho ngöôøi vaøù caùc loïai thuûy sinh </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02">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Clor (Cl</a:t>
                      </a:r>
                      <a:r>
                        <a:rPr kumimoji="0" lang="en-US" sz="1600" b="1" i="0" u="none" strike="noStrike" cap="none" normalizeH="0" baseline="-30000" smtClean="0">
                          <a:ln>
                            <a:noFill/>
                          </a:ln>
                          <a:solidFill>
                            <a:srgbClr val="0000CC"/>
                          </a:solidFill>
                          <a:effectLst/>
                          <a:latin typeface="VNI-Times" pitchFamily="2" charset="0"/>
                          <a:cs typeface="Times New Roman" pitchFamily="18" charset="0"/>
                        </a:rPr>
                        <a:t>2</a:t>
                      </a:r>
                      <a:r>
                        <a:rPr kumimoji="0" lang="en-US" sz="1600" b="1" i="0" u="none" strike="noStrike" cap="none" normalizeH="0" baseline="0" smtClean="0">
                          <a:ln>
                            <a:noFill/>
                          </a:ln>
                          <a:solidFill>
                            <a:srgbClr val="0000CC"/>
                          </a:solidFill>
                          <a:effectLst/>
                          <a:latin typeface="VNI-Times" pitchFamily="2" charset="0"/>
                          <a:cs typeface="Times New Roman" pitchFamily="18" charset="0"/>
                        </a:rPr>
                        <a:t>)</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Taïo thaønh triclometan ñoäc haïi, nguy hieåm cho caù vaø thuûy sinh </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02">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Calci (Ca)</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Ñoä cöùng, gaây baùm caën oáng daãn, thieát bò. Khoâng toát cho thuûy sinh</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915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 NH</a:t>
                      </a:r>
                      <a:r>
                        <a:rPr kumimoji="0" lang="en-US" sz="1600" b="1" i="0" u="none" strike="noStrike" cap="none" normalizeH="0" baseline="-30000" smtClean="0">
                          <a:ln>
                            <a:noFill/>
                          </a:ln>
                          <a:solidFill>
                            <a:srgbClr val="0000CC"/>
                          </a:solidFill>
                          <a:effectLst/>
                          <a:latin typeface="VNI-Times" pitchFamily="2" charset="0"/>
                          <a:cs typeface="Times New Roman" pitchFamily="18" charset="0"/>
                        </a:rPr>
                        <a:t>3</a:t>
                      </a:r>
                      <a:r>
                        <a:rPr kumimoji="0" lang="en-US" sz="1600" b="1" i="0" u="none" strike="noStrike" cap="none" normalizeH="0" baseline="0" smtClean="0">
                          <a:ln>
                            <a:noFill/>
                          </a:ln>
                          <a:solidFill>
                            <a:srgbClr val="0000CC"/>
                          </a:solidFill>
                          <a:effectLst/>
                          <a:latin typeface="VNI-Times" pitchFamily="2" charset="0"/>
                          <a:cs typeface="Times New Roman" pitchFamily="18" charset="0"/>
                        </a:rPr>
                        <a:t>, NH</a:t>
                      </a:r>
                      <a:r>
                        <a:rPr kumimoji="0" lang="en-US" sz="1600" b="1" i="0" u="none" strike="noStrike" cap="none" normalizeH="0" baseline="-30000" smtClean="0">
                          <a:ln>
                            <a:noFill/>
                          </a:ln>
                          <a:solidFill>
                            <a:srgbClr val="0000CC"/>
                          </a:solidFill>
                          <a:effectLst/>
                          <a:latin typeface="VNI-Times" pitchFamily="2" charset="0"/>
                          <a:cs typeface="Times New Roman" pitchFamily="18" charset="0"/>
                        </a:rPr>
                        <a:t>4</a:t>
                      </a:r>
                      <a:r>
                        <a:rPr kumimoji="0" lang="en-US" sz="1600" b="1" i="0" u="none" strike="noStrike" cap="none" normalizeH="0" baseline="30000" smtClean="0">
                          <a:ln>
                            <a:noFill/>
                          </a:ln>
                          <a:solidFill>
                            <a:srgbClr val="0000CC"/>
                          </a:solidFill>
                          <a:effectLst/>
                          <a:latin typeface="VNI-Times" pitchFamily="2" charset="0"/>
                          <a:cs typeface="Times New Roman" pitchFamily="18" charset="0"/>
                        </a:rPr>
                        <a:t>+</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Kích thích quaù trình phì döôõng, taêng caùc taïp chaát baån. Ñoäc haïi cho thuûy sinh</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9158">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Nitrat (NO</a:t>
                      </a:r>
                      <a:r>
                        <a:rPr kumimoji="0" lang="en-US" sz="1600" b="1" i="0" u="none" strike="noStrike" cap="none" normalizeH="0" baseline="-30000" smtClean="0">
                          <a:ln>
                            <a:noFill/>
                          </a:ln>
                          <a:solidFill>
                            <a:srgbClr val="0000CC"/>
                          </a:solidFill>
                          <a:effectLst/>
                          <a:latin typeface="VNI-Times" pitchFamily="2" charset="0"/>
                          <a:cs typeface="Times New Roman" pitchFamily="18" charset="0"/>
                        </a:rPr>
                        <a:t>3</a:t>
                      </a:r>
                      <a:r>
                        <a:rPr kumimoji="0" lang="en-US" sz="1600" b="1" i="0" u="none" strike="noStrike" cap="none" normalizeH="0" baseline="30000" smtClean="0">
                          <a:ln>
                            <a:noFill/>
                          </a:ln>
                          <a:solidFill>
                            <a:srgbClr val="0000CC"/>
                          </a:solidFill>
                          <a:effectLst/>
                          <a:latin typeface="VNI-Times" pitchFamily="2" charset="0"/>
                          <a:cs typeface="Times New Roman" pitchFamily="18" charset="0"/>
                        </a:rPr>
                        <a:t>-</a:t>
                      </a:r>
                      <a:r>
                        <a:rPr kumimoji="0" lang="en-US" sz="1600" b="1" i="0" u="none" strike="noStrike" cap="none" normalizeH="0" baseline="0" smtClean="0">
                          <a:ln>
                            <a:noFill/>
                          </a:ln>
                          <a:solidFill>
                            <a:srgbClr val="0000CC"/>
                          </a:solidFill>
                          <a:effectLst/>
                          <a:latin typeface="VNI-Times" pitchFamily="2" charset="0"/>
                          <a:cs typeface="Times New Roman" pitchFamily="18" charset="0"/>
                        </a:rPr>
                        <a:t>)</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Ñoäc haïi cho treû em, kích thích quaù trình phì döôõng, laøm taêng caùc taïp chaát trong nöôùc.</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02">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(DO)</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Noàng ñoä thaáp coù haïi cho caù. Thieáu oxy khoâng khöû ñöôïc muøi trong nöôùc</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02">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(H</a:t>
                      </a:r>
                      <a:r>
                        <a:rPr kumimoji="0" lang="en-US" sz="1600" b="1" i="0" u="none" strike="noStrike" cap="none" normalizeH="0" baseline="-30000" smtClean="0">
                          <a:ln>
                            <a:noFill/>
                          </a:ln>
                          <a:solidFill>
                            <a:srgbClr val="0000CC"/>
                          </a:solidFill>
                          <a:effectLst/>
                          <a:latin typeface="VNI-Times" pitchFamily="2" charset="0"/>
                          <a:cs typeface="Times New Roman" pitchFamily="18" charset="0"/>
                        </a:rPr>
                        <a:t>2</a:t>
                      </a:r>
                      <a:r>
                        <a:rPr kumimoji="0" lang="en-US" sz="1600" b="1" i="0" u="none" strike="noStrike" cap="none" normalizeH="0" baseline="0" smtClean="0">
                          <a:ln>
                            <a:noFill/>
                          </a:ln>
                          <a:solidFill>
                            <a:srgbClr val="0000CC"/>
                          </a:solidFill>
                          <a:effectLst/>
                          <a:latin typeface="VNI-Times" pitchFamily="2" charset="0"/>
                          <a:cs typeface="Times New Roman" pitchFamily="18" charset="0"/>
                        </a:rPr>
                        <a:t>S)</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Noàng ñoä cao gaây aên moøn kim loïai. </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02">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Phenol</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Gaây muøi vò trong nöôùc. Ñoäc haïi cho caùc loïai thuûy sinh</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02">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(S)</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Gaây muøi khoù chòu trong nöôùc. Ñoäc haïi cho caùc loïai thuûy sinh. </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02">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S trong Sunfit</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Phaûn öùng vôùi oxy hoøa tan, tieâu thuï oxy trong nöôùc </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02">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S trong Sunfat</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Laøm cho nöôùc coù tính aên moøn kim loïai. Khi hieám khí taïo thaønh sunfur</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302">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PO</a:t>
                      </a:r>
                      <a:r>
                        <a:rPr kumimoji="0" lang="en-US" sz="1600" b="1" i="0" u="none" strike="noStrike" cap="none" normalizeH="0" baseline="-30000" smtClean="0">
                          <a:ln>
                            <a:noFill/>
                          </a:ln>
                          <a:solidFill>
                            <a:srgbClr val="0000CC"/>
                          </a:solidFill>
                          <a:effectLst/>
                          <a:latin typeface="VNI-Times" pitchFamily="2" charset="0"/>
                          <a:cs typeface="Times New Roman" pitchFamily="18" charset="0"/>
                        </a:rPr>
                        <a:t>4</a:t>
                      </a:r>
                      <a:r>
                        <a:rPr kumimoji="0" lang="en-US" sz="1600" b="1" i="0" u="none" strike="noStrike" cap="none" normalizeH="0" baseline="30000" smtClean="0">
                          <a:ln>
                            <a:noFill/>
                          </a:ln>
                          <a:solidFill>
                            <a:srgbClr val="0000CC"/>
                          </a:solidFill>
                          <a:effectLst/>
                          <a:latin typeface="VNI-Times" pitchFamily="2" charset="0"/>
                          <a:cs typeface="Times New Roman" pitchFamily="18" charset="0"/>
                        </a:rPr>
                        <a:t>2-</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CC"/>
                          </a:solidFill>
                          <a:effectLst/>
                          <a:latin typeface="VNI-Times" pitchFamily="2" charset="0"/>
                          <a:cs typeface="Times New Roman" pitchFamily="18" charset="0"/>
                        </a:rPr>
                        <a:t>Taïo quaù trình phì döôõng trong caùc ao hoà</a:t>
                      </a:r>
                      <a:endParaRPr kumimoji="0" lang="en-US" sz="1600" b="1" i="0" u="none" strike="noStrike" cap="none" normalizeH="0" baseline="0" smtClean="0">
                        <a:ln>
                          <a:noFill/>
                        </a:ln>
                        <a:solidFill>
                          <a:srgbClr val="0000CC"/>
                        </a:solidFill>
                        <a:effectLst/>
                        <a:latin typeface="VNI-Times" pitchFamily="2"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3841" name="Slide Number Placeholder 5"/>
          <p:cNvSpPr>
            <a:spLocks noGrp="1"/>
          </p:cNvSpPr>
          <p:nvPr>
            <p:ph type="sldNum" sz="quarter" idx="12"/>
          </p:nvPr>
        </p:nvSpPr>
        <p:spPr/>
        <p:txBody>
          <a:bodyPr/>
          <a:lstStyle/>
          <a:p>
            <a:pPr>
              <a:defRPr/>
            </a:pPr>
            <a:fld id="{538C4B82-0BA3-4F60-9115-807F9DBEDC19}" type="slidenum">
              <a:rPr lang="en-US" smtClean="0"/>
              <a:pPr>
                <a:defRPr/>
              </a:pPr>
              <a:t>28</a:t>
            </a:fld>
            <a:endParaRPr lang="en-US" smtClean="0"/>
          </a:p>
        </p:txBody>
      </p:sp>
    </p:spTree>
  </p:cSld>
  <p:clrMapOvr>
    <a:masterClrMapping/>
  </p:clrMapOvr>
  <p:transition>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95"/>
          <p:cNvSpPr>
            <a:spLocks noGrp="1" noChangeArrowheads="1"/>
          </p:cNvSpPr>
          <p:nvPr>
            <p:ph type="title"/>
          </p:nvPr>
        </p:nvSpPr>
        <p:spPr>
          <a:xfrm>
            <a:off x="609600" y="301625"/>
            <a:ext cx="8382000" cy="1143000"/>
          </a:xfrm>
        </p:spPr>
        <p:txBody>
          <a:bodyPr/>
          <a:lstStyle/>
          <a:p>
            <a:r>
              <a:rPr lang="en-US" sz="2400" b="1" i="1" smtClean="0">
                <a:solidFill>
                  <a:srgbClr val="800000"/>
                </a:solidFill>
                <a:latin typeface="VNI-Times" pitchFamily="2" charset="0"/>
              </a:rPr>
              <a:t>Baûng 5.3: Tieâu chuaån chaát löôïng nöôùc caáp cho laøm nguoäi</a:t>
            </a:r>
          </a:p>
        </p:txBody>
      </p:sp>
      <p:graphicFrame>
        <p:nvGraphicFramePr>
          <p:cNvPr id="66770" name="Group 210"/>
          <p:cNvGraphicFramePr>
            <a:graphicFrameLocks noGrp="1"/>
          </p:cNvGraphicFramePr>
          <p:nvPr>
            <p:ph type="tbl" idx="1"/>
          </p:nvPr>
        </p:nvGraphicFramePr>
        <p:xfrm>
          <a:off x="762000" y="1600200"/>
          <a:ext cx="8153400" cy="4602163"/>
        </p:xfrm>
        <a:graphic>
          <a:graphicData uri="http://schemas.openxmlformats.org/drawingml/2006/table">
            <a:tbl>
              <a:tblPr/>
              <a:tblGrid>
                <a:gridCol w="3962400"/>
                <a:gridCol w="2133600"/>
                <a:gridCol w="2057400"/>
              </a:tblGrid>
              <a:tr h="76194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1" u="none" strike="noStrike" cap="none" normalizeH="0" baseline="0" smtClean="0">
                          <a:ln>
                            <a:noFill/>
                          </a:ln>
                          <a:solidFill>
                            <a:srgbClr val="0000CC"/>
                          </a:solidFill>
                          <a:effectLst/>
                          <a:latin typeface="VNI-Times" pitchFamily="2" charset="0"/>
                          <a:cs typeface="Times New Roman" pitchFamily="18" charset="0"/>
                        </a:rPr>
                        <a:t>Chæ tieâu</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1" u="none" strike="noStrike" cap="none" normalizeH="0" baseline="0" smtClean="0">
                          <a:ln>
                            <a:noFill/>
                          </a:ln>
                          <a:solidFill>
                            <a:srgbClr val="0000CC"/>
                          </a:solidFill>
                          <a:effectLst/>
                          <a:latin typeface="VNI-Times" pitchFamily="2" charset="0"/>
                          <a:cs typeface="Times New Roman" pitchFamily="18" charset="0"/>
                        </a:rPr>
                        <a:t>Laøm nguoäi moät laàn</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1" u="none" strike="noStrike" cap="none" normalizeH="0" baseline="0" smtClean="0">
                          <a:ln>
                            <a:noFill/>
                          </a:ln>
                          <a:solidFill>
                            <a:srgbClr val="0000CC"/>
                          </a:solidFill>
                          <a:effectLst/>
                          <a:latin typeface="VNI-Times" pitchFamily="2" charset="0"/>
                          <a:cs typeface="Times New Roman" pitchFamily="18" charset="0"/>
                        </a:rPr>
                        <a:t>Taùi söû duïng nhieàu laàn</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6691">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VNI-Times" pitchFamily="2" charset="0"/>
                          <a:cs typeface="Times New Roman" pitchFamily="18" charset="0"/>
                        </a:rPr>
                        <a:t>pH </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VNI-Times" pitchFamily="2" charset="0"/>
                          <a:cs typeface="Times New Roman" pitchFamily="18" charset="0"/>
                        </a:rPr>
                        <a:t>7,2  -  9,5</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VNI-Times" pitchFamily="2" charset="0"/>
                          <a:cs typeface="Times New Roman" pitchFamily="18" charset="0"/>
                        </a:rPr>
                        <a:t>7,2  -  9,5</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6691">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VNI-Times" pitchFamily="2" charset="0"/>
                          <a:cs typeface="Times New Roman" pitchFamily="18" charset="0"/>
                        </a:rPr>
                        <a:t>Axit carbonic xaâm thöïc, mg/lít </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Times New Roman" pitchFamily="18" charset="0"/>
                          <a:cs typeface="Times New Roman" pitchFamily="18" charset="0"/>
                        </a:rPr>
                        <a:t>&lt;</a:t>
                      </a:r>
                      <a:r>
                        <a:rPr kumimoji="0" lang="en-US" sz="2200" b="1" i="0" u="none" strike="noStrike" cap="none" normalizeH="0" baseline="0" smtClean="0">
                          <a:ln>
                            <a:noFill/>
                          </a:ln>
                          <a:solidFill>
                            <a:srgbClr val="0000CC"/>
                          </a:solidFill>
                          <a:effectLst/>
                          <a:latin typeface="VNI-Times" pitchFamily="2" charset="0"/>
                          <a:cs typeface="Times New Roman" pitchFamily="18" charset="0"/>
                        </a:rPr>
                        <a:t> 20</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Times New Roman" pitchFamily="18" charset="0"/>
                          <a:cs typeface="Times New Roman" pitchFamily="18" charset="0"/>
                        </a:rPr>
                        <a:t>&lt; 3</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6691">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VNI-Times" pitchFamily="2" charset="0"/>
                          <a:cs typeface="Times New Roman" pitchFamily="18" charset="0"/>
                        </a:rPr>
                        <a:t>Ñoä cöùng taïm thôøi, dH </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VNI-Times" pitchFamily="2" charset="0"/>
                          <a:cs typeface="Times New Roman" pitchFamily="18" charset="0"/>
                        </a:rPr>
                        <a:t>8  -  15</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VNI-Times" pitchFamily="2" charset="0"/>
                          <a:cs typeface="Times New Roman" pitchFamily="18" charset="0"/>
                        </a:rPr>
                        <a:t>8  -  15</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6691">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VNI-Times" pitchFamily="2" charset="0"/>
                          <a:cs typeface="Times New Roman" pitchFamily="18" charset="0"/>
                        </a:rPr>
                        <a:t>Ñoä cöùng toøan phaàn, dH</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Times New Roman" pitchFamily="18" charset="0"/>
                          <a:cs typeface="Times New Roman" pitchFamily="18" charset="0"/>
                        </a:rPr>
                        <a:t>&lt; 50</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Times New Roman" pitchFamily="18" charset="0"/>
                          <a:cs typeface="Times New Roman" pitchFamily="18" charset="0"/>
                        </a:rPr>
                        <a:t>&lt; 80</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6691">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VNI-Times" pitchFamily="2" charset="0"/>
                          <a:cs typeface="Times New Roman" pitchFamily="18" charset="0"/>
                        </a:rPr>
                        <a:t>Toång haøm löôïng muoái, mg/lít</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Times New Roman" pitchFamily="18" charset="0"/>
                          <a:cs typeface="Times New Roman" pitchFamily="18" charset="0"/>
                        </a:rPr>
                        <a:t>&lt; 3.000</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Times New Roman" pitchFamily="18" charset="0"/>
                          <a:cs typeface="Times New Roman" pitchFamily="18" charset="0"/>
                        </a:rPr>
                        <a:t>&lt; 1.000</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6691">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VNI-Times" pitchFamily="2" charset="0"/>
                          <a:cs typeface="Times New Roman" pitchFamily="18" charset="0"/>
                        </a:rPr>
                        <a:t>Hôïp chaát clorua, mg/lít</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Times New Roman" pitchFamily="18" charset="0"/>
                          <a:cs typeface="Times New Roman" pitchFamily="18" charset="0"/>
                        </a:rPr>
                        <a:t>&lt; 1.000</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Times New Roman" pitchFamily="18" charset="0"/>
                          <a:cs typeface="Times New Roman" pitchFamily="18" charset="0"/>
                        </a:rPr>
                        <a:t>&lt; 1.000</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6691">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VNI-Times" pitchFamily="2" charset="0"/>
                          <a:cs typeface="Times New Roman" pitchFamily="18" charset="0"/>
                        </a:rPr>
                        <a:t>Saét, mg/lít</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Times New Roman" pitchFamily="18" charset="0"/>
                          <a:cs typeface="Times New Roman" pitchFamily="18" charset="0"/>
                        </a:rPr>
                        <a:t>&lt; 1,0</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Times New Roman" pitchFamily="18" charset="0"/>
                          <a:cs typeface="Times New Roman" pitchFamily="18" charset="0"/>
                        </a:rPr>
                        <a:t>&lt; 1,0</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6691">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VNI-Times" pitchFamily="2" charset="0"/>
                          <a:cs typeface="Times New Roman" pitchFamily="18" charset="0"/>
                        </a:rPr>
                        <a:t>Mangan, mg/lít</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Times New Roman" pitchFamily="18" charset="0"/>
                          <a:cs typeface="Times New Roman" pitchFamily="18" charset="0"/>
                        </a:rPr>
                        <a:t>&lt; 0,15</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Times New Roman" pitchFamily="18" charset="0"/>
                          <a:cs typeface="Times New Roman" pitchFamily="18" charset="0"/>
                        </a:rPr>
                        <a:t>&lt; 0,15</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6691">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VNI-Times" pitchFamily="2" charset="0"/>
                          <a:cs typeface="Times New Roman" pitchFamily="18" charset="0"/>
                        </a:rPr>
                        <a:t>Chaát lô löõng, mg/lít</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Times New Roman" pitchFamily="18" charset="0"/>
                          <a:cs typeface="Times New Roman" pitchFamily="18" charset="0"/>
                        </a:rPr>
                        <a:t>&lt; 5</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rgbClr val="0000CC"/>
                          </a:solidFill>
                          <a:effectLst/>
                          <a:latin typeface="Times New Roman" pitchFamily="18" charset="0"/>
                          <a:cs typeface="Times New Roman" pitchFamily="18" charset="0"/>
                        </a:rPr>
                        <a:t>&lt; 5</a:t>
                      </a:r>
                      <a:endParaRPr kumimoji="0" lang="en-US" sz="2200" b="1" i="0" u="none" strike="noStrike" cap="none" normalizeH="0" baseline="0" smtClean="0">
                        <a:ln>
                          <a:noFill/>
                        </a:ln>
                        <a:solidFill>
                          <a:srgbClr val="0000CC"/>
                        </a:solidFill>
                        <a:effectLst/>
                        <a:latin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4867" name="Slide Number Placeholder 5"/>
          <p:cNvSpPr>
            <a:spLocks noGrp="1"/>
          </p:cNvSpPr>
          <p:nvPr>
            <p:ph type="sldNum" sz="quarter" idx="12"/>
          </p:nvPr>
        </p:nvSpPr>
        <p:spPr/>
        <p:txBody>
          <a:bodyPr/>
          <a:lstStyle/>
          <a:p>
            <a:pPr>
              <a:defRPr/>
            </a:pPr>
            <a:fld id="{5E7F9352-1314-415E-B991-0AD44F49E6F1}" type="slidenum">
              <a:rPr lang="en-US" smtClean="0"/>
              <a:pPr>
                <a:defRPr/>
              </a:pPr>
              <a:t>29</a:t>
            </a:fld>
            <a:endParaRPr lang="en-US" smtClean="0"/>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3"/>
          <p:cNvSpPr>
            <a:spLocks noGrp="1" noChangeArrowheads="1"/>
          </p:cNvSpPr>
          <p:nvPr>
            <p:ph type="title"/>
          </p:nvPr>
        </p:nvSpPr>
        <p:spPr>
          <a:xfrm>
            <a:off x="533400" y="301625"/>
            <a:ext cx="8382000" cy="1143000"/>
          </a:xfrm>
        </p:spPr>
        <p:txBody>
          <a:bodyPr/>
          <a:lstStyle/>
          <a:p>
            <a:r>
              <a:rPr lang="en-US" sz="2800" b="1" smtClean="0">
                <a:solidFill>
                  <a:srgbClr val="800000"/>
                </a:solidFill>
                <a:latin typeface="VNI-Times" pitchFamily="2" charset="0"/>
              </a:rPr>
              <a:t>Giaù trò tham khaûo veà vaän toác doøng chaûy trong oáng vaø toån thaát aùp suùaât ñeå tính ñöôøng kính oáng</a:t>
            </a:r>
          </a:p>
        </p:txBody>
      </p:sp>
      <p:graphicFrame>
        <p:nvGraphicFramePr>
          <p:cNvPr id="32816" name="Group 48"/>
          <p:cNvGraphicFramePr>
            <a:graphicFrameLocks noGrp="1"/>
          </p:cNvGraphicFramePr>
          <p:nvPr>
            <p:ph type="tbl" idx="1"/>
          </p:nvPr>
        </p:nvGraphicFramePr>
        <p:xfrm>
          <a:off x="685800" y="1827213"/>
          <a:ext cx="7997825" cy="4114800"/>
        </p:xfrm>
        <a:graphic>
          <a:graphicData uri="http://schemas.openxmlformats.org/drawingml/2006/table">
            <a:tbl>
              <a:tblPr/>
              <a:tblGrid>
                <a:gridCol w="4495800"/>
                <a:gridCol w="1676400"/>
                <a:gridCol w="1825625"/>
              </a:tblGrid>
              <a:tr h="1500188">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2400" b="1" i="0" u="none" strike="noStrike" cap="none" normalizeH="0" baseline="0" smtClean="0">
                        <a:ln>
                          <a:noFill/>
                        </a:ln>
                        <a:solidFill>
                          <a:srgbClr val="0000CC"/>
                        </a:solidFill>
                        <a:effectLst/>
                        <a:latin typeface="Verdan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smtClean="0">
                          <a:ln>
                            <a:noFill/>
                          </a:ln>
                          <a:solidFill>
                            <a:srgbClr val="0000CC"/>
                          </a:solidFill>
                          <a:effectLst/>
                          <a:latin typeface="VNI-Times" pitchFamily="2" charset="0"/>
                          <a:cs typeface="Times New Roman" pitchFamily="18" charset="0"/>
                        </a:rPr>
                        <a:t>Vaän toác, m/s</a:t>
                      </a:r>
                      <a:endParaRPr kumimoji="0" lang="en-US" sz="2400" b="1" i="0" u="none" strike="noStrike" cap="none" normalizeH="0" baseline="0" smtClean="0">
                        <a:ln>
                          <a:noFill/>
                        </a:ln>
                        <a:solidFill>
                          <a:srgbClr val="0000CC"/>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smtClean="0">
                          <a:ln>
                            <a:noFill/>
                          </a:ln>
                          <a:solidFill>
                            <a:srgbClr val="0000CC"/>
                          </a:solidFill>
                          <a:effectLst/>
                          <a:latin typeface="VNI-Times" pitchFamily="2" charset="0"/>
                          <a:cs typeface="Times New Roman" pitchFamily="18" charset="0"/>
                          <a:sym typeface="Symbol" pitchFamily="18" charset="2"/>
                        </a:rPr>
                        <a:t></a:t>
                      </a:r>
                      <a:r>
                        <a:rPr kumimoji="0" lang="en-US" sz="2400" b="1" i="1" u="none" strike="noStrike" cap="none" normalizeH="0" baseline="0" smtClean="0">
                          <a:ln>
                            <a:noFill/>
                          </a:ln>
                          <a:solidFill>
                            <a:srgbClr val="0000CC"/>
                          </a:solidFill>
                          <a:effectLst/>
                          <a:latin typeface="VNI-Times" pitchFamily="2" charset="0"/>
                          <a:cs typeface="Times New Roman" pitchFamily="18" charset="0"/>
                        </a:rPr>
                        <a:t>P,</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smtClean="0">
                          <a:ln>
                            <a:noFill/>
                          </a:ln>
                          <a:solidFill>
                            <a:srgbClr val="0000CC"/>
                          </a:solidFill>
                          <a:effectLst/>
                          <a:latin typeface="VNI-Times" pitchFamily="2" charset="0"/>
                          <a:cs typeface="Times New Roman" pitchFamily="18" charset="0"/>
                        </a:rPr>
                        <a:t> kPa/m</a:t>
                      </a:r>
                      <a:endParaRPr kumimoji="0" lang="en-US" sz="2400" b="1" i="1" u="none" strike="noStrike" cap="none" normalizeH="0" baseline="0" smtClean="0">
                        <a:ln>
                          <a:noFill/>
                        </a:ln>
                        <a:solidFill>
                          <a:srgbClr val="0000CC"/>
                        </a:solidFill>
                        <a:effectLst/>
                        <a:latin typeface="VNI-Times" pitchFamily="2" charset="0"/>
                        <a:cs typeface="Times New Roman" pitchFamily="18" charset="0"/>
                        <a:sym typeface="Symbol" pitchFamily="18" charset="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14612">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Caùc chaát loûng ñoä nhôùt thaáp</a:t>
                      </a:r>
                      <a:endParaRPr kumimoji="0" lang="en-US" sz="2400" b="1" i="0" u="none" strike="noStrike" cap="none" normalizeH="0" baseline="0" smtClean="0">
                        <a:ln>
                          <a:noFill/>
                        </a:ln>
                        <a:solidFill>
                          <a:srgbClr val="0000CC"/>
                        </a:solidFill>
                        <a:effectLst/>
                        <a:latin typeface="Times New Roman" pitchFamily="18" charset="0"/>
                        <a:cs typeface="Times New Roman" pitchFamily="18" charset="0"/>
                      </a:endParaRPr>
                    </a:p>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Chaát loûng chaûy do troïng löïc</a:t>
                      </a:r>
                      <a:endParaRPr kumimoji="0" lang="en-US" sz="2400" b="1" i="0" u="none" strike="noStrike" cap="none" normalizeH="0" baseline="0" smtClean="0">
                        <a:ln>
                          <a:noFill/>
                        </a:ln>
                        <a:solidFill>
                          <a:srgbClr val="0000CC"/>
                        </a:solidFill>
                        <a:effectLst/>
                        <a:latin typeface="Times New Roman" pitchFamily="18" charset="0"/>
                        <a:cs typeface="Times New Roman" pitchFamily="18" charset="0"/>
                      </a:endParaRPr>
                    </a:p>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Caùc chaát khí vaø hôi</a:t>
                      </a:r>
                      <a:endParaRPr kumimoji="0" lang="en-US" sz="2400" b="1" i="0" u="none" strike="noStrike" cap="none" normalizeH="0" baseline="0" smtClean="0">
                        <a:ln>
                          <a:noFill/>
                        </a:ln>
                        <a:solidFill>
                          <a:srgbClr val="0000CC"/>
                        </a:solidFill>
                        <a:effectLst/>
                        <a:latin typeface="Times New Roman" pitchFamily="18" charset="0"/>
                        <a:cs typeface="Times New Roman" pitchFamily="18" charset="0"/>
                      </a:endParaRPr>
                    </a:p>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Hôi nöôùc aùp suùaât cao,   </a:t>
                      </a:r>
                      <a:r>
                        <a:rPr kumimoji="0" lang="en-US" sz="2400" b="1" i="0" u="none" strike="noStrike" cap="none" normalizeH="0" baseline="0" smtClean="0">
                          <a:ln>
                            <a:noFill/>
                          </a:ln>
                          <a:solidFill>
                            <a:srgbClr val="0000CC"/>
                          </a:solidFill>
                          <a:effectLst/>
                          <a:latin typeface="VNI-Times" pitchFamily="2" charset="0"/>
                          <a:cs typeface="Times New Roman" pitchFamily="18" charset="0"/>
                          <a:sym typeface="Symbol" pitchFamily="18" charset="2"/>
                        </a:rPr>
                        <a:t></a:t>
                      </a:r>
                      <a:r>
                        <a:rPr kumimoji="0" lang="en-US" sz="2400" b="1" i="0" u="none" strike="noStrike" cap="none" normalizeH="0" baseline="0" smtClean="0">
                          <a:ln>
                            <a:noFill/>
                          </a:ln>
                          <a:solidFill>
                            <a:srgbClr val="0000CC"/>
                          </a:solidFill>
                          <a:effectLst/>
                          <a:latin typeface="VNI-Times" pitchFamily="2" charset="0"/>
                          <a:cs typeface="Times New Roman" pitchFamily="18" charset="0"/>
                        </a:rPr>
                        <a:t>8bar</a:t>
                      </a:r>
                      <a:endParaRPr kumimoji="0" lang="en-US" sz="2400" b="1" i="0" u="none" strike="noStrike" cap="none" normalizeH="0" baseline="0" smtClean="0">
                        <a:ln>
                          <a:noFill/>
                        </a:ln>
                        <a:solidFill>
                          <a:srgbClr val="0000CC"/>
                        </a:solidFill>
                        <a:effectLst/>
                        <a:latin typeface="VNI-Times" pitchFamily="2" charset="0"/>
                        <a:cs typeface="Times New Roman" pitchFamily="18" charset="0"/>
                        <a:sym typeface="Symbol" pitchFamily="18" charset="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1 – 3</a:t>
                      </a:r>
                      <a:endParaRPr kumimoji="0" lang="en-US" sz="2400" b="1" i="0" u="none" strike="noStrike" cap="none" normalizeH="0" baseline="0" smtClean="0">
                        <a:ln>
                          <a:noFill/>
                        </a:ln>
                        <a:solidFill>
                          <a:srgbClr val="0000CC"/>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a:t>
                      </a:r>
                      <a:endParaRPr kumimoji="0" lang="en-US" sz="2400" b="1" i="0" u="none" strike="noStrike" cap="none" normalizeH="0" baseline="0" smtClean="0">
                        <a:ln>
                          <a:noFill/>
                        </a:ln>
                        <a:solidFill>
                          <a:srgbClr val="0000CC"/>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15 – 30</a:t>
                      </a:r>
                      <a:endParaRPr kumimoji="0" lang="en-US" sz="2400" b="1" i="0" u="none" strike="noStrike" cap="none" normalizeH="0" baseline="0" smtClean="0">
                        <a:ln>
                          <a:noFill/>
                        </a:ln>
                        <a:solidFill>
                          <a:srgbClr val="0000CC"/>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30 – 60 </a:t>
                      </a:r>
                      <a:endParaRPr kumimoji="0" lang="en-US" sz="2400" b="1" i="0" u="none" strike="noStrike" cap="none" normalizeH="0" baseline="0" smtClean="0">
                        <a:ln>
                          <a:noFill/>
                        </a:ln>
                        <a:solidFill>
                          <a:srgbClr val="0000CC"/>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0,5</a:t>
                      </a:r>
                      <a:endParaRPr kumimoji="0" lang="en-US" sz="2400" b="1" i="0" u="none" strike="noStrike" cap="none" normalizeH="0" baseline="0" smtClean="0">
                        <a:ln>
                          <a:noFill/>
                        </a:ln>
                        <a:solidFill>
                          <a:srgbClr val="0000CC"/>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0,05</a:t>
                      </a:r>
                      <a:endParaRPr kumimoji="0" lang="en-US" sz="2400" b="1" i="0" u="none" strike="noStrike" cap="none" normalizeH="0" baseline="0" smtClean="0">
                        <a:ln>
                          <a:noFill/>
                        </a:ln>
                        <a:solidFill>
                          <a:srgbClr val="0000CC"/>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0,02% aùp suùaât</a:t>
                      </a:r>
                      <a:endParaRPr kumimoji="0" lang="en-US" sz="2400" b="1" i="0" u="none" strike="noStrike" cap="none" normalizeH="0" baseline="0" smtClean="0">
                        <a:ln>
                          <a:noFill/>
                        </a:ln>
                        <a:solidFill>
                          <a:srgbClr val="0000CC"/>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CC"/>
                          </a:solidFill>
                          <a:effectLst/>
                          <a:latin typeface="VNI-Times" pitchFamily="2" charset="0"/>
                          <a:cs typeface="Times New Roman" pitchFamily="18" charset="0"/>
                        </a:rPr>
                        <a:t>-</a:t>
                      </a:r>
                      <a:endParaRPr kumimoji="0" lang="en-US" sz="2400" b="1" i="0" u="none" strike="noStrike" cap="none" normalizeH="0" baseline="0" smtClean="0">
                        <a:ln>
                          <a:noFill/>
                        </a:ln>
                        <a:solidFill>
                          <a:srgbClr val="0000CC"/>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139" name="Slide Number Placeholder 5"/>
          <p:cNvSpPr>
            <a:spLocks noGrp="1"/>
          </p:cNvSpPr>
          <p:nvPr>
            <p:ph type="sldNum" sz="quarter" idx="12"/>
          </p:nvPr>
        </p:nvSpPr>
        <p:spPr/>
        <p:txBody>
          <a:bodyPr/>
          <a:lstStyle/>
          <a:p>
            <a:pPr>
              <a:defRPr/>
            </a:pPr>
            <a:fld id="{E75D68D0-44AE-484D-88EB-F73ADCA6FEA9}" type="slidenum">
              <a:rPr lang="en-US" smtClean="0"/>
              <a:pPr>
                <a:defRPr/>
              </a:pPr>
              <a:t>3</a:t>
            </a:fld>
            <a:endParaRPr lang="en-US" smtClean="0"/>
          </a:p>
        </p:txBody>
      </p:sp>
    </p:spTree>
  </p:cSld>
  <p:clrMapOvr>
    <a:masterClrMapping/>
  </p:clrMapOvr>
  <p:transition>
    <p:wipe dir="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08"/>
          <p:cNvSpPr>
            <a:spLocks noGrp="1" noChangeArrowheads="1"/>
          </p:cNvSpPr>
          <p:nvPr>
            <p:ph type="title"/>
          </p:nvPr>
        </p:nvSpPr>
        <p:spPr>
          <a:xfrm>
            <a:off x="609600" y="301625"/>
            <a:ext cx="8382000" cy="1143000"/>
          </a:xfrm>
        </p:spPr>
        <p:txBody>
          <a:bodyPr/>
          <a:lstStyle/>
          <a:p>
            <a:r>
              <a:rPr lang="en-US" sz="2800" b="1" i="1" smtClean="0">
                <a:solidFill>
                  <a:srgbClr val="800000"/>
                </a:solidFill>
                <a:latin typeface="VNI-Times" pitchFamily="2" charset="0"/>
              </a:rPr>
              <a:t>Baûng 5.4: Tieâu chuaån chaát löôïng nöôùc caáp cho noài hôi</a:t>
            </a:r>
            <a:r>
              <a:rPr lang="en-US" smtClean="0"/>
              <a:t> </a:t>
            </a:r>
          </a:p>
        </p:txBody>
      </p:sp>
      <p:graphicFrame>
        <p:nvGraphicFramePr>
          <p:cNvPr id="68948" name="Group 340"/>
          <p:cNvGraphicFramePr>
            <a:graphicFrameLocks noGrp="1"/>
          </p:cNvGraphicFramePr>
          <p:nvPr>
            <p:ph type="tbl" idx="1"/>
          </p:nvPr>
        </p:nvGraphicFramePr>
        <p:xfrm>
          <a:off x="762000" y="1524000"/>
          <a:ext cx="8153400" cy="3716338"/>
        </p:xfrm>
        <a:graphic>
          <a:graphicData uri="http://schemas.openxmlformats.org/drawingml/2006/table">
            <a:tbl>
              <a:tblPr/>
              <a:tblGrid>
                <a:gridCol w="3352800"/>
                <a:gridCol w="914400"/>
                <a:gridCol w="914400"/>
                <a:gridCol w="990600"/>
                <a:gridCol w="990600"/>
                <a:gridCol w="990600"/>
              </a:tblGrid>
              <a:tr h="396206">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0000CC"/>
                          </a:solidFill>
                          <a:effectLst/>
                          <a:latin typeface="VNI-Times" pitchFamily="2" charset="0"/>
                          <a:cs typeface="Times New Roman" pitchFamily="18" charset="0"/>
                        </a:rPr>
                        <a:t>Chæ tieâu</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5">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0000CC"/>
                          </a:solidFill>
                          <a:effectLst/>
                          <a:latin typeface="VNI-Times" pitchFamily="2" charset="0"/>
                          <a:cs typeface="Times New Roman" pitchFamily="18" charset="0"/>
                        </a:rPr>
                        <a:t>AÙp suaát noài hôi, atm</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96206">
                <a:tc vMerge="1">
                  <a:txBody>
                    <a:bodyPr/>
                    <a:lstStyle/>
                    <a:p>
                      <a:endParaRPr lang="en-US"/>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0000CC"/>
                          </a:solidFill>
                          <a:effectLst/>
                          <a:latin typeface="VNI-Times" pitchFamily="2" charset="0"/>
                          <a:cs typeface="Times New Roman" pitchFamily="18" charset="0"/>
                        </a:rPr>
                        <a:t>13</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0000CC"/>
                          </a:solidFill>
                          <a:effectLst/>
                          <a:latin typeface="VNI-Times" pitchFamily="2" charset="0"/>
                          <a:cs typeface="Times New Roman" pitchFamily="18" charset="0"/>
                        </a:rPr>
                        <a:t>16</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0000CC"/>
                          </a:solidFill>
                          <a:effectLst/>
                          <a:latin typeface="VNI-Times" pitchFamily="2" charset="0"/>
                          <a:cs typeface="Times New Roman" pitchFamily="18" charset="0"/>
                        </a:rPr>
                        <a:t>52</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0000CC"/>
                          </a:solidFill>
                          <a:effectLst/>
                          <a:latin typeface="VNI-Times" pitchFamily="2" charset="0"/>
                          <a:cs typeface="Times New Roman" pitchFamily="18" charset="0"/>
                        </a:rPr>
                        <a:t>112</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smtClean="0">
                          <a:ln>
                            <a:noFill/>
                          </a:ln>
                          <a:solidFill>
                            <a:srgbClr val="0000CC"/>
                          </a:solidFill>
                          <a:effectLst/>
                          <a:latin typeface="VNI-Times" pitchFamily="2" charset="0"/>
                          <a:cs typeface="Times New Roman" pitchFamily="18" charset="0"/>
                        </a:rPr>
                        <a:t>158</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7797">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Ñoä cöùng toøan phaàn, dH</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0,1</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0,1</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0,05</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0,01</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0,01</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20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Axitcarbonic, mg/lít</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10</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10</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5</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5</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20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Oxy hoøa tan, mg/lít</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50</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50</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50</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20</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20</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20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Daàu môõ, mg/lít</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3</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3</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3</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1</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1</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5098">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Ñoä oxy hoùa,KMNO</a:t>
                      </a:r>
                      <a:r>
                        <a:rPr kumimoji="0" lang="en-US" sz="2000" b="1" i="0" u="none" strike="noStrike" cap="none" normalizeH="0" baseline="-30000" smtClean="0">
                          <a:ln>
                            <a:noFill/>
                          </a:ln>
                          <a:solidFill>
                            <a:srgbClr val="0000CC"/>
                          </a:solidFill>
                          <a:effectLst/>
                          <a:latin typeface="VNI-Times" pitchFamily="2" charset="0"/>
                          <a:cs typeface="Times New Roman" pitchFamily="18" charset="0"/>
                        </a:rPr>
                        <a:t>4</a:t>
                      </a:r>
                      <a:r>
                        <a:rPr kumimoji="0" lang="en-US" sz="2000" b="1" i="0" u="none" strike="noStrike" cap="none" normalizeH="0" baseline="0" smtClean="0">
                          <a:ln>
                            <a:noFill/>
                          </a:ln>
                          <a:solidFill>
                            <a:srgbClr val="0000CC"/>
                          </a:solidFill>
                          <a:effectLst/>
                          <a:latin typeface="VNI-Times" pitchFamily="2" charset="0"/>
                          <a:cs typeface="Times New Roman" pitchFamily="18" charset="0"/>
                        </a:rPr>
                        <a:t>, mg/lít</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gridSpan="4">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Caøng thaáp caøng toát</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20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Saét, mg/lít</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30</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20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SiO</a:t>
                      </a:r>
                      <a:r>
                        <a:rPr kumimoji="0" lang="en-US" sz="2000" b="1" i="0" u="none" strike="noStrike" cap="none" normalizeH="0" baseline="-30000" smtClean="0">
                          <a:ln>
                            <a:noFill/>
                          </a:ln>
                          <a:solidFill>
                            <a:srgbClr val="0000CC"/>
                          </a:solidFill>
                          <a:effectLst/>
                          <a:latin typeface="VNI-Times" pitchFamily="2" charset="0"/>
                          <a:cs typeface="Times New Roman" pitchFamily="18" charset="0"/>
                        </a:rPr>
                        <a:t>2</a:t>
                      </a:r>
                      <a:r>
                        <a:rPr kumimoji="0" lang="en-US" sz="2000" b="1" i="0" u="none" strike="noStrike" cap="none" normalizeH="0" baseline="0" smtClean="0">
                          <a:ln>
                            <a:noFill/>
                          </a:ln>
                          <a:solidFill>
                            <a:srgbClr val="0000CC"/>
                          </a:solidFill>
                          <a:effectLst/>
                          <a:latin typeface="VNI-Times" pitchFamily="2" charset="0"/>
                          <a:cs typeface="Times New Roman" pitchFamily="18" charset="0"/>
                        </a:rPr>
                        <a:t>, mg/lít</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240</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180</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 &lt; 72</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2,0</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CC"/>
                          </a:solidFill>
                          <a:effectLst/>
                          <a:latin typeface="VNI-Times" pitchFamily="2" charset="0"/>
                          <a:cs typeface="Times New Roman" pitchFamily="18" charset="0"/>
                        </a:rPr>
                        <a:t>&lt; 0,4</a:t>
                      </a:r>
                      <a:endParaRPr kumimoji="0" lang="en-US" sz="2000" b="1" i="0" u="none" strike="noStrike" cap="none" normalizeH="0" baseline="0" smtClean="0">
                        <a:ln>
                          <a:noFill/>
                        </a:ln>
                        <a:solidFill>
                          <a:srgbClr val="0000CC"/>
                        </a:solidFill>
                        <a:effectLst/>
                        <a:latin typeface="VNI-Times" pitchFamily="2"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5909" name="Slide Number Placeholder 5"/>
          <p:cNvSpPr>
            <a:spLocks noGrp="1"/>
          </p:cNvSpPr>
          <p:nvPr>
            <p:ph type="sldNum" sz="quarter" idx="12"/>
          </p:nvPr>
        </p:nvSpPr>
        <p:spPr/>
        <p:txBody>
          <a:bodyPr/>
          <a:lstStyle/>
          <a:p>
            <a:pPr>
              <a:defRPr/>
            </a:pPr>
            <a:fld id="{C7A23BD1-C5D5-47FC-BFFD-2D92B5D6F36E}" type="slidenum">
              <a:rPr lang="en-US" smtClean="0"/>
              <a:pPr>
                <a:defRPr/>
              </a:pPr>
              <a:t>30</a:t>
            </a:fld>
            <a:endParaRPr lang="en-US" smtClean="0"/>
          </a:p>
        </p:txBody>
      </p:sp>
    </p:spTree>
  </p:cSld>
  <p:clrMapOvr>
    <a:masterClrMapping/>
  </p:clrMapOvr>
  <p:transition>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p:cNvSpPr>
            <a:spLocks noGrp="1" noChangeArrowheads="1"/>
          </p:cNvSpPr>
          <p:nvPr>
            <p:ph type="title"/>
          </p:nvPr>
        </p:nvSpPr>
        <p:spPr/>
        <p:txBody>
          <a:bodyPr/>
          <a:lstStyle/>
          <a:p>
            <a:r>
              <a:rPr lang="en-US" sz="3200" b="1" smtClean="0">
                <a:solidFill>
                  <a:srgbClr val="800000"/>
                </a:solidFill>
                <a:latin typeface="VNI-Times" pitchFamily="2" charset="0"/>
              </a:rPr>
              <a:t>Traïm xöû lyù vaø bôm nöôùc caáp</a:t>
            </a:r>
          </a:p>
        </p:txBody>
      </p:sp>
      <p:pic>
        <p:nvPicPr>
          <p:cNvPr id="33795" name="Picture 4" descr="Xu ly nuoc ca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95400" y="1484313"/>
            <a:ext cx="7162800" cy="5373687"/>
          </a:xfrm>
          <a:noFill/>
        </p:spPr>
      </p:pic>
      <p:sp>
        <p:nvSpPr>
          <p:cNvPr id="36870" name="Slide Number Placeholder 5"/>
          <p:cNvSpPr>
            <a:spLocks noGrp="1"/>
          </p:cNvSpPr>
          <p:nvPr>
            <p:ph type="sldNum" sz="quarter" idx="12"/>
          </p:nvPr>
        </p:nvSpPr>
        <p:spPr/>
        <p:txBody>
          <a:bodyPr/>
          <a:lstStyle/>
          <a:p>
            <a:pPr>
              <a:defRPr/>
            </a:pPr>
            <a:fld id="{7368D38B-8CCF-40AE-ABA5-EEFA6C66C680}" type="slidenum">
              <a:rPr lang="en-US"/>
              <a:pPr>
                <a:defRPr/>
              </a:pPr>
              <a:t>31</a:t>
            </a:fld>
            <a:endParaRPr lang="en-US"/>
          </a:p>
        </p:txBody>
      </p:sp>
    </p:spTree>
  </p:cSld>
  <p:clrMapOvr>
    <a:masterClrMapping/>
  </p:clrMapOvr>
  <p:transition>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5"/>
          <p:cNvSpPr>
            <a:spLocks noGrp="1" noChangeArrowheads="1"/>
          </p:cNvSpPr>
          <p:nvPr>
            <p:ph type="title"/>
          </p:nvPr>
        </p:nvSpPr>
        <p:spPr/>
        <p:txBody>
          <a:bodyPr/>
          <a:lstStyle/>
          <a:p>
            <a:r>
              <a:rPr lang="en-US" sz="3200" b="1" smtClean="0">
                <a:solidFill>
                  <a:srgbClr val="800000"/>
                </a:solidFill>
                <a:latin typeface="VNI-Times" pitchFamily="2" charset="0"/>
              </a:rPr>
              <a:t>Traïm xöû lyù vaø bôm nöôùc caáp</a:t>
            </a:r>
          </a:p>
        </p:txBody>
      </p:sp>
      <p:pic>
        <p:nvPicPr>
          <p:cNvPr id="34819" name="Picture 4" descr="Bom nuoc ca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828800" y="1804988"/>
            <a:ext cx="5486400" cy="4114800"/>
          </a:xfrm>
          <a:noFill/>
        </p:spPr>
      </p:pic>
      <p:sp>
        <p:nvSpPr>
          <p:cNvPr id="37894" name="Slide Number Placeholder 5"/>
          <p:cNvSpPr>
            <a:spLocks noGrp="1"/>
          </p:cNvSpPr>
          <p:nvPr>
            <p:ph type="sldNum" sz="quarter" idx="12"/>
          </p:nvPr>
        </p:nvSpPr>
        <p:spPr/>
        <p:txBody>
          <a:bodyPr/>
          <a:lstStyle/>
          <a:p>
            <a:pPr>
              <a:defRPr/>
            </a:pPr>
            <a:fld id="{1A271A83-7697-42A1-8F6C-B6FD2C12C628}" type="slidenum">
              <a:rPr lang="en-US"/>
              <a:pPr>
                <a:defRPr/>
              </a:pPr>
              <a:t>32</a:t>
            </a:fld>
            <a:endParaRPr lang="en-US"/>
          </a:p>
        </p:txBody>
      </p:sp>
    </p:spTree>
  </p:cSld>
  <p:clrMapOvr>
    <a:masterClrMapping/>
  </p:clrMapOvr>
  <p:transition>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5"/>
          <p:cNvSpPr>
            <a:spLocks noGrp="1" noChangeArrowheads="1"/>
          </p:cNvSpPr>
          <p:nvPr>
            <p:ph type="title"/>
          </p:nvPr>
        </p:nvSpPr>
        <p:spPr/>
        <p:txBody>
          <a:bodyPr/>
          <a:lstStyle/>
          <a:p>
            <a:r>
              <a:rPr lang="en-US" sz="3200" b="1" smtClean="0">
                <a:solidFill>
                  <a:srgbClr val="800000"/>
                </a:solidFill>
                <a:latin typeface="VNI-Times" pitchFamily="2" charset="0"/>
              </a:rPr>
              <a:t>Traïm xöû lyù vaø bôm nöôùc caáp 2</a:t>
            </a:r>
          </a:p>
        </p:txBody>
      </p:sp>
      <p:pic>
        <p:nvPicPr>
          <p:cNvPr id="35843" name="Picture 4" descr="Xu ly nuoc ca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828800" y="1804988"/>
            <a:ext cx="5486400" cy="4114800"/>
          </a:xfrm>
          <a:noFill/>
        </p:spPr>
      </p:pic>
      <p:sp>
        <p:nvSpPr>
          <p:cNvPr id="38918" name="Slide Number Placeholder 5"/>
          <p:cNvSpPr>
            <a:spLocks noGrp="1"/>
          </p:cNvSpPr>
          <p:nvPr>
            <p:ph type="sldNum" sz="quarter" idx="12"/>
          </p:nvPr>
        </p:nvSpPr>
        <p:spPr/>
        <p:txBody>
          <a:bodyPr/>
          <a:lstStyle/>
          <a:p>
            <a:pPr>
              <a:defRPr/>
            </a:pPr>
            <a:fld id="{65486E42-F9CE-4672-A585-F2FD8F8D79EF}" type="slidenum">
              <a:rPr lang="en-US"/>
              <a:pPr>
                <a:defRPr/>
              </a:pPr>
              <a:t>33</a:t>
            </a:fld>
            <a:endParaRPr lang="en-US"/>
          </a:p>
        </p:txBody>
      </p:sp>
    </p:spTree>
  </p:cSld>
  <p:clrMapOvr>
    <a:masterClrMapping/>
  </p:clrMapOvr>
  <p:transition>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sz="3200" b="1" i="1" smtClean="0">
                <a:solidFill>
                  <a:srgbClr val="800000"/>
                </a:solidFill>
                <a:latin typeface="VNI-Times" pitchFamily="2" charset="0"/>
              </a:rPr>
              <a:t>Heä thoáng thoùat nöôùc</a:t>
            </a:r>
            <a:endParaRPr lang="en-US" sz="3200" smtClean="0">
              <a:solidFill>
                <a:srgbClr val="800000"/>
              </a:solidFill>
              <a:latin typeface="VNI-Times" pitchFamily="2" charset="0"/>
            </a:endParaRPr>
          </a:p>
        </p:txBody>
      </p:sp>
      <p:sp>
        <p:nvSpPr>
          <p:cNvPr id="36867" name="Rectangle 3"/>
          <p:cNvSpPr>
            <a:spLocks noGrp="1" noChangeArrowheads="1"/>
          </p:cNvSpPr>
          <p:nvPr>
            <p:ph idx="1"/>
          </p:nvPr>
        </p:nvSpPr>
        <p:spPr>
          <a:xfrm>
            <a:off x="838200" y="1371600"/>
            <a:ext cx="7845425" cy="4341813"/>
          </a:xfrm>
        </p:spPr>
        <p:txBody>
          <a:bodyPr/>
          <a:lstStyle/>
          <a:p>
            <a:pPr algn="just">
              <a:buClr>
                <a:srgbClr val="0000CC"/>
              </a:buClr>
              <a:buFont typeface="Wingdings" pitchFamily="2" charset="2"/>
              <a:buChar char="v"/>
            </a:pPr>
            <a:r>
              <a:rPr lang="en-US" sz="2400" b="1" smtClean="0">
                <a:solidFill>
                  <a:srgbClr val="0000CC"/>
                </a:solidFill>
                <a:latin typeface="VNI-Times" pitchFamily="2" charset="0"/>
              </a:rPr>
              <a:t>Thu daãn nöôùc thaûi (ñaõ qua söû duïng) ra khoûi khu vöïc saûn xuaát vaø xöû lyù ñeán möùc ñaûm baûo tieâu chuaån qui ñònh tröôùc khi xaû ra soâng, hoà, ñeå baûo veä nguoàn nöôùc khoâng bò nhieãm baån. </a:t>
            </a:r>
          </a:p>
          <a:p>
            <a:pPr algn="just">
              <a:buClr>
                <a:srgbClr val="0000CC"/>
              </a:buClr>
              <a:buFont typeface="Wingdings" pitchFamily="2" charset="2"/>
              <a:buNone/>
            </a:pPr>
            <a:endParaRPr lang="en-US" sz="2400" b="1" smtClean="0">
              <a:solidFill>
                <a:srgbClr val="0000CC"/>
              </a:solidFill>
              <a:latin typeface="VNI-Times" pitchFamily="2" charset="0"/>
            </a:endParaRPr>
          </a:p>
          <a:p>
            <a:pPr algn="just">
              <a:buClr>
                <a:srgbClr val="0000CC"/>
              </a:buClr>
              <a:buFont typeface="Wingdings" pitchFamily="2" charset="2"/>
              <a:buChar char="v"/>
            </a:pPr>
            <a:r>
              <a:rPr lang="en-US" sz="2400" b="1" smtClean="0">
                <a:solidFill>
                  <a:srgbClr val="0000CC"/>
                </a:solidFill>
                <a:latin typeface="VNI-Times" pitchFamily="2" charset="0"/>
              </a:rPr>
              <a:t>Neân söû duïng laïi nöôùc thaûi hoaëc nöôùc thaûi ñaõ xöû lyù neáu thoûa maõn yeâu caàu coâng ngheä vaø hôïp lyù veà caùc chæ tieâu kinh teá vaø kyõ thuaät.</a:t>
            </a:r>
          </a:p>
          <a:p>
            <a:pPr algn="just">
              <a:buClr>
                <a:srgbClr val="0000CC"/>
              </a:buClr>
              <a:buFont typeface="Wingdings" pitchFamily="2" charset="2"/>
              <a:buNone/>
            </a:pPr>
            <a:endParaRPr lang="en-US" sz="2400" b="1" smtClean="0">
              <a:solidFill>
                <a:srgbClr val="0000CC"/>
              </a:solidFill>
              <a:latin typeface="VNI-Times" pitchFamily="2" charset="0"/>
            </a:endParaRPr>
          </a:p>
          <a:p>
            <a:pPr algn="just">
              <a:buClr>
                <a:srgbClr val="0000CC"/>
              </a:buClr>
              <a:buFont typeface="Wingdings" pitchFamily="2" charset="2"/>
              <a:buChar char="v"/>
            </a:pPr>
            <a:r>
              <a:rPr lang="en-US" sz="2400" b="1" smtClean="0">
                <a:solidFill>
                  <a:srgbClr val="0000CC"/>
                </a:solidFill>
                <a:latin typeface="VNI-Times" pitchFamily="2" charset="0"/>
              </a:rPr>
              <a:t>Maïng löôùi thoùat nöôùc trong nhaø maùy coù theå nhieàu hôn hai (nuôùc möa vaø nöôùc thaûi saûn xuaát) tuøy thuoäc vaøo </a:t>
            </a:r>
            <a:r>
              <a:rPr lang="en-US" sz="2400" b="1" i="1" smtClean="0">
                <a:solidFill>
                  <a:srgbClr val="800000"/>
                </a:solidFill>
                <a:latin typeface="VNI-Times" pitchFamily="2" charset="0"/>
              </a:rPr>
              <a:t>nguoàn, thaønh phaàn vaø tính chaát</a:t>
            </a:r>
            <a:r>
              <a:rPr lang="en-US" sz="2400" b="1" smtClean="0">
                <a:solidFill>
                  <a:srgbClr val="0000CC"/>
                </a:solidFill>
                <a:latin typeface="VNI-Times" pitchFamily="2" charset="0"/>
              </a:rPr>
              <a:t> cuûa nöôùc thaûi, caùc bieän phaùp xöû lyù vaø bieän phaùp söû duïng laïi sau xöû lyù.</a:t>
            </a:r>
          </a:p>
        </p:txBody>
      </p:sp>
      <p:sp>
        <p:nvSpPr>
          <p:cNvPr id="39942" name="Slide Number Placeholder 5"/>
          <p:cNvSpPr>
            <a:spLocks noGrp="1"/>
          </p:cNvSpPr>
          <p:nvPr>
            <p:ph type="sldNum" sz="quarter" idx="12"/>
          </p:nvPr>
        </p:nvSpPr>
        <p:spPr/>
        <p:txBody>
          <a:bodyPr/>
          <a:lstStyle/>
          <a:p>
            <a:pPr>
              <a:defRPr/>
            </a:pPr>
            <a:fld id="{93D70A7A-EFF0-4CB7-BA32-749EBE8716E8}" type="slidenum">
              <a:rPr lang="en-US"/>
              <a:pPr>
                <a:defRPr/>
              </a:pPr>
              <a:t>34</a:t>
            </a:fld>
            <a:endParaRPr lang="en-US"/>
          </a:p>
        </p:txBody>
      </p:sp>
    </p:spTree>
  </p:cSld>
  <p:clrMapOvr>
    <a:masterClrMapping/>
  </p:clrMapOvr>
  <p:transition>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sz="3200" b="1" smtClean="0">
                <a:solidFill>
                  <a:srgbClr val="800000"/>
                </a:solidFill>
                <a:latin typeface="VNI-Times" pitchFamily="2" charset="0"/>
              </a:rPr>
              <a:t>Nöôùc thaûi trong nhaø maùy coù theå laø:</a:t>
            </a:r>
          </a:p>
        </p:txBody>
      </p:sp>
      <p:sp>
        <p:nvSpPr>
          <p:cNvPr id="37891" name="Rectangle 3"/>
          <p:cNvSpPr>
            <a:spLocks noGrp="1" noChangeArrowheads="1"/>
          </p:cNvSpPr>
          <p:nvPr>
            <p:ph idx="1"/>
          </p:nvPr>
        </p:nvSpPr>
        <p:spPr>
          <a:xfrm>
            <a:off x="457200" y="1676400"/>
            <a:ext cx="8382000" cy="4114800"/>
          </a:xfrm>
        </p:spPr>
        <p:txBody>
          <a:bodyPr/>
          <a:lstStyle/>
          <a:p>
            <a:pPr marL="685800" lvl="2" indent="-288925" algn="just">
              <a:lnSpc>
                <a:spcPct val="90000"/>
              </a:lnSpc>
              <a:buClr>
                <a:srgbClr val="0000CC"/>
              </a:buClr>
              <a:buFont typeface="Wingdings" pitchFamily="2" charset="2"/>
              <a:buChar char="v"/>
            </a:pPr>
            <a:r>
              <a:rPr lang="en-US" sz="2600" b="1" smtClean="0">
                <a:solidFill>
                  <a:srgbClr val="0000CC"/>
                </a:solidFill>
                <a:latin typeface="VNI-Times" pitchFamily="2" charset="0"/>
              </a:rPr>
              <a:t>Nöôùc giaûi nhieät.</a:t>
            </a:r>
          </a:p>
          <a:p>
            <a:pPr marL="685800" lvl="2" indent="-288925" algn="just">
              <a:lnSpc>
                <a:spcPct val="90000"/>
              </a:lnSpc>
              <a:buClr>
                <a:srgbClr val="0000CC"/>
              </a:buClr>
              <a:buFont typeface="Wingdings" pitchFamily="2" charset="2"/>
              <a:buChar char="v"/>
            </a:pPr>
            <a:r>
              <a:rPr lang="en-US" sz="2600" b="1" smtClean="0">
                <a:solidFill>
                  <a:srgbClr val="0000CC"/>
                </a:solidFill>
                <a:latin typeface="VNI-Times" pitchFamily="2" charset="0"/>
              </a:rPr>
              <a:t>Nöùôc ñeå vaän chuyeån caùc taïp chaát cô hoïc hoaëc chaát tan (duøng ñeå röûa, laøm saïch nguyeân lieäu, saûn phaåm) bò nhieãm baån vôùi taïp chaát cô hoïc vaø chaát tan.</a:t>
            </a:r>
          </a:p>
          <a:p>
            <a:pPr marL="685800" lvl="2" indent="-288925" algn="just">
              <a:lnSpc>
                <a:spcPct val="90000"/>
              </a:lnSpc>
              <a:buClr>
                <a:srgbClr val="0000CC"/>
              </a:buClr>
              <a:buFont typeface="Wingdings" pitchFamily="2" charset="2"/>
              <a:buChar char="v"/>
            </a:pPr>
            <a:r>
              <a:rPr lang="en-US" sz="2600" b="1" smtClean="0">
                <a:solidFill>
                  <a:srgbClr val="0000CC"/>
                </a:solidFill>
                <a:latin typeface="VNI-Times" pitchFamily="2" charset="0"/>
              </a:rPr>
              <a:t>Nöôùc söû duïng laøm dung moâi trong saûn xuaát ñeå pha cheá hoùa chaát, phaåm nhuoäm… hoaëc laø moät thaønh phaàn cuûa saûn phaåm.</a:t>
            </a:r>
          </a:p>
          <a:p>
            <a:pPr marL="685800" lvl="2" indent="-288925" algn="just">
              <a:lnSpc>
                <a:spcPct val="90000"/>
              </a:lnSpc>
              <a:buClr>
                <a:srgbClr val="0000CC"/>
              </a:buClr>
              <a:buFont typeface="Wingdings" pitchFamily="2" charset="2"/>
              <a:buChar char="v"/>
            </a:pPr>
            <a:r>
              <a:rPr lang="en-US" sz="2600" b="1" smtClean="0">
                <a:solidFill>
                  <a:srgbClr val="0000CC"/>
                </a:solidFill>
                <a:latin typeface="VNI-Times" pitchFamily="2" charset="0"/>
              </a:rPr>
              <a:t>Nöùôc ñeå vaän chuyeån caùc taïp chaát cô hoïc, chaát tan vöøa giaûi nhieät (laøm nguoäi khoùi loø), khi ñoù nöôùc vöøa noùng vaø nhieãm baån.</a:t>
            </a:r>
          </a:p>
        </p:txBody>
      </p:sp>
      <p:sp>
        <p:nvSpPr>
          <p:cNvPr id="40966" name="Slide Number Placeholder 5"/>
          <p:cNvSpPr>
            <a:spLocks noGrp="1"/>
          </p:cNvSpPr>
          <p:nvPr>
            <p:ph type="sldNum" sz="quarter" idx="12"/>
          </p:nvPr>
        </p:nvSpPr>
        <p:spPr/>
        <p:txBody>
          <a:bodyPr/>
          <a:lstStyle/>
          <a:p>
            <a:pPr>
              <a:defRPr/>
            </a:pPr>
            <a:fld id="{8263D3F3-4DB0-4D1F-A201-80C00FA33806}" type="slidenum">
              <a:rPr lang="en-US"/>
              <a:pPr>
                <a:defRPr/>
              </a:pPr>
              <a:t>35</a:t>
            </a:fld>
            <a:endParaRPr lang="en-US"/>
          </a:p>
        </p:txBody>
      </p:sp>
    </p:spTree>
  </p:cSld>
  <p:clrMapOvr>
    <a:masterClrMapping/>
  </p:clrMapOvr>
  <p:transition>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z="3200" b="1" smtClean="0">
                <a:solidFill>
                  <a:srgbClr val="800000"/>
                </a:solidFill>
                <a:latin typeface="VNI-Times" pitchFamily="2" charset="0"/>
              </a:rPr>
              <a:t>Nhu caàu söû duïng nöôùc trong saûn xuaát</a:t>
            </a:r>
          </a:p>
        </p:txBody>
      </p:sp>
      <p:sp>
        <p:nvSpPr>
          <p:cNvPr id="41987" name="Rectangle 3"/>
          <p:cNvSpPr>
            <a:spLocks noGrp="1" noChangeArrowheads="1"/>
          </p:cNvSpPr>
          <p:nvPr>
            <p:ph idx="1"/>
          </p:nvPr>
        </p:nvSpPr>
        <p:spPr>
          <a:xfrm>
            <a:off x="762000" y="1524000"/>
            <a:ext cx="8229600" cy="4876800"/>
          </a:xfrm>
        </p:spPr>
        <p:txBody>
          <a:bodyPr rtlCol="0">
            <a:normAutofit fontScale="92500" lnSpcReduction="10000"/>
          </a:bodyPr>
          <a:lstStyle/>
          <a:p>
            <a:pPr fontAlgn="auto">
              <a:lnSpc>
                <a:spcPct val="110000"/>
              </a:lnSpc>
              <a:spcAft>
                <a:spcPts val="0"/>
              </a:spcAft>
              <a:buClr>
                <a:srgbClr val="0000CC"/>
              </a:buClr>
              <a:buFont typeface="Wingdings" pitchFamily="2" charset="2"/>
              <a:buChar char="v"/>
              <a:defRPr/>
            </a:pPr>
            <a:r>
              <a:rPr lang="en-US" sz="2800" b="1" smtClean="0">
                <a:solidFill>
                  <a:srgbClr val="0000CC"/>
                </a:solidFill>
                <a:latin typeface="VNI-Times" pitchFamily="2" charset="0"/>
              </a:rPr>
              <a:t>Khi nhu caàu söû duïng nöôùc ngaøy moät taêng leân caàn phaûi nghó ñeán heä thoáng caáp nöôùc tuaàn hoøan, taùi söû duïng nöôùc caùc loïai nöôùc thaûi treân. </a:t>
            </a:r>
          </a:p>
          <a:p>
            <a:pPr fontAlgn="auto">
              <a:lnSpc>
                <a:spcPct val="110000"/>
              </a:lnSpc>
              <a:spcAft>
                <a:spcPts val="0"/>
              </a:spcAft>
              <a:buClr>
                <a:srgbClr val="0000CC"/>
              </a:buClr>
              <a:buFont typeface="Wingdings" pitchFamily="2" charset="2"/>
              <a:buChar char="v"/>
              <a:defRPr/>
            </a:pPr>
            <a:r>
              <a:rPr lang="en-US" sz="2800" b="1" smtClean="0">
                <a:solidFill>
                  <a:srgbClr val="0000CC"/>
                </a:solidFill>
                <a:latin typeface="VNI-Times" pitchFamily="2" charset="0"/>
              </a:rPr>
              <a:t>Khi thieát keá nhaø maùy caàn phaûi löu yù ñeán vieäc baûo veä nguoàn nöôùc. </a:t>
            </a:r>
          </a:p>
          <a:p>
            <a:pPr fontAlgn="auto">
              <a:lnSpc>
                <a:spcPct val="110000"/>
              </a:lnSpc>
              <a:spcAft>
                <a:spcPts val="0"/>
              </a:spcAft>
              <a:buClr>
                <a:srgbClr val="0000CC"/>
              </a:buClr>
              <a:buFont typeface="Wingdings" pitchFamily="2" charset="2"/>
              <a:buChar char="v"/>
              <a:defRPr/>
            </a:pPr>
            <a:r>
              <a:rPr lang="en-US" sz="2800" b="1" smtClean="0">
                <a:solidFill>
                  <a:srgbClr val="0000CC"/>
                </a:solidFill>
                <a:latin typeface="VNI-Times" pitchFamily="2" charset="0"/>
              </a:rPr>
              <a:t>Phöông höôùng chính ñeå giaûi quyeát vaán ñeà baûo veä nguoàn nöôùc;</a:t>
            </a:r>
          </a:p>
          <a:p>
            <a:pPr lvl="2" fontAlgn="auto">
              <a:lnSpc>
                <a:spcPct val="110000"/>
              </a:lnSpc>
              <a:spcAft>
                <a:spcPts val="0"/>
              </a:spcAft>
              <a:buClr>
                <a:srgbClr val="0000CC"/>
              </a:buClr>
              <a:buFont typeface="Wingdings" pitchFamily="2" charset="2"/>
              <a:buChar char="ü"/>
              <a:defRPr/>
            </a:pPr>
            <a:r>
              <a:rPr lang="en-US" sz="2300" b="1" smtClean="0">
                <a:solidFill>
                  <a:srgbClr val="0000CC"/>
                </a:solidFill>
                <a:latin typeface="VNI-Times" pitchFamily="2" charset="0"/>
              </a:rPr>
              <a:t>caùc giaûi phaùp coâng ngheä hôïp lyù nhaèm laøm giaûm löôïng nöôùc thaûi vaø noàng ñoä caùc chaát oâ nhieãm trong nöùôc</a:t>
            </a:r>
          </a:p>
          <a:p>
            <a:pPr lvl="2" fontAlgn="auto">
              <a:lnSpc>
                <a:spcPct val="110000"/>
              </a:lnSpc>
              <a:spcAft>
                <a:spcPts val="0"/>
              </a:spcAft>
              <a:buClr>
                <a:srgbClr val="0000CC"/>
              </a:buClr>
              <a:buFont typeface="Wingdings" pitchFamily="2" charset="2"/>
              <a:buChar char="ü"/>
              <a:defRPr/>
            </a:pPr>
            <a:r>
              <a:rPr lang="en-US" sz="2300" b="1" smtClean="0">
                <a:solidFill>
                  <a:srgbClr val="0000CC"/>
                </a:solidFill>
                <a:latin typeface="VNI-Times" pitchFamily="2" charset="0"/>
              </a:rPr>
              <a:t>nghieân cöùu caùc phöông phaùp xöû lyù nöôùc thaûi coù hieäu suaát cao ñeå thu hoài taùi söû duïng caùc chaát coù giaù trò trong nöôùc thaûi.</a:t>
            </a:r>
          </a:p>
        </p:txBody>
      </p:sp>
      <p:sp>
        <p:nvSpPr>
          <p:cNvPr id="41990" name="Slide Number Placeholder 5"/>
          <p:cNvSpPr>
            <a:spLocks noGrp="1"/>
          </p:cNvSpPr>
          <p:nvPr>
            <p:ph type="sldNum" sz="quarter" idx="12"/>
          </p:nvPr>
        </p:nvSpPr>
        <p:spPr/>
        <p:txBody>
          <a:bodyPr/>
          <a:lstStyle/>
          <a:p>
            <a:pPr>
              <a:defRPr/>
            </a:pPr>
            <a:fld id="{BCE7BAFD-4BE9-4099-9570-32B210DE506C}" type="slidenum">
              <a:rPr lang="en-US"/>
              <a:pPr>
                <a:defRPr/>
              </a:pPr>
              <a:t>36</a:t>
            </a:fld>
            <a:endParaRPr lang="en-US"/>
          </a:p>
        </p:txBody>
      </p:sp>
    </p:spTree>
  </p:cSld>
  <p:clrMapOvr>
    <a:masterClrMapping/>
  </p:clrMapOvr>
  <p:transition>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sz="3200" b="1" smtClean="0">
                <a:solidFill>
                  <a:srgbClr val="800000"/>
                </a:solidFill>
                <a:latin typeface="VNI-Times" pitchFamily="2" charset="0"/>
              </a:rPr>
              <a:t>Nhu caàu söû duïng nöôùc trong saûn xuaát</a:t>
            </a:r>
          </a:p>
        </p:txBody>
      </p:sp>
      <p:sp>
        <p:nvSpPr>
          <p:cNvPr id="43011" name="Rectangle 3"/>
          <p:cNvSpPr>
            <a:spLocks noGrp="1" noChangeArrowheads="1"/>
          </p:cNvSpPr>
          <p:nvPr>
            <p:ph idx="1"/>
          </p:nvPr>
        </p:nvSpPr>
        <p:spPr>
          <a:xfrm>
            <a:off x="381000" y="1295400"/>
            <a:ext cx="8610600" cy="5105400"/>
          </a:xfrm>
        </p:spPr>
        <p:txBody>
          <a:bodyPr rtlCol="0">
            <a:normAutofit lnSpcReduction="10000"/>
          </a:bodyPr>
          <a:lstStyle/>
          <a:p>
            <a:pPr fontAlgn="auto">
              <a:lnSpc>
                <a:spcPct val="110000"/>
              </a:lnSpc>
              <a:spcAft>
                <a:spcPts val="0"/>
              </a:spcAft>
              <a:buClr>
                <a:srgbClr val="0000CC"/>
              </a:buClr>
              <a:buFont typeface="Wingdings" pitchFamily="2" charset="2"/>
              <a:buChar char="Ø"/>
              <a:defRPr/>
            </a:pPr>
            <a:r>
              <a:rPr lang="en-US" sz="2400" b="1" smtClean="0">
                <a:solidFill>
                  <a:srgbClr val="0000CC"/>
                </a:solidFill>
                <a:latin typeface="VNI-Times" pitchFamily="2" charset="0"/>
              </a:rPr>
              <a:t>Ngoøai ra caàn phaûi giaûm toån thaát nguyeân lieäu vaø saûn phaåm trong quaù trình saûn xuaát ñeå löôïng chaát oâ nhieãm trong nöôùc thaûi laø ít nhaát </a:t>
            </a:r>
          </a:p>
          <a:p>
            <a:pPr fontAlgn="auto">
              <a:lnSpc>
                <a:spcPct val="110000"/>
              </a:lnSpc>
              <a:spcAft>
                <a:spcPts val="0"/>
              </a:spcAft>
              <a:buClr>
                <a:srgbClr val="0000CC"/>
              </a:buClr>
              <a:buFont typeface="Wingdings" pitchFamily="2" charset="2"/>
              <a:buChar char="Ø"/>
              <a:defRPr/>
            </a:pPr>
            <a:r>
              <a:rPr lang="en-US" sz="2400" b="1" smtClean="0">
                <a:solidFill>
                  <a:srgbClr val="0000CC"/>
                </a:solidFill>
                <a:latin typeface="VNI-Times" pitchFamily="2" charset="0"/>
              </a:rPr>
              <a:t>Thu hoài nhöõng chaát coù giaù trò trong nöôùc thaûi</a:t>
            </a:r>
          </a:p>
          <a:p>
            <a:pPr fontAlgn="auto">
              <a:lnSpc>
                <a:spcPct val="110000"/>
              </a:lnSpc>
              <a:spcAft>
                <a:spcPts val="0"/>
              </a:spcAft>
              <a:buClr>
                <a:srgbClr val="0000CC"/>
              </a:buClr>
              <a:buFont typeface="Wingdings" pitchFamily="2" charset="2"/>
              <a:buChar char="Ø"/>
              <a:defRPr/>
            </a:pPr>
            <a:r>
              <a:rPr lang="en-US" sz="2400" b="1" smtClean="0">
                <a:solidFill>
                  <a:srgbClr val="0000CC"/>
                </a:solidFill>
                <a:latin typeface="VNI-Times" pitchFamily="2" charset="0"/>
              </a:rPr>
              <a:t>Khi giaûm löôïng nöôùc thaûi thì noàng ñoä chaát oâ nhieãm seõ taêng leân, </a:t>
            </a:r>
          </a:p>
          <a:p>
            <a:pPr lvl="1" fontAlgn="auto">
              <a:lnSpc>
                <a:spcPct val="110000"/>
              </a:lnSpc>
              <a:spcAft>
                <a:spcPts val="0"/>
              </a:spcAft>
              <a:buClr>
                <a:srgbClr val="0000CC"/>
              </a:buClr>
              <a:buFont typeface="Wingdings" pitchFamily="2" charset="2"/>
              <a:buChar char="§"/>
              <a:defRPr/>
            </a:pPr>
            <a:r>
              <a:rPr lang="en-US" sz="2000" b="1" smtClean="0">
                <a:solidFill>
                  <a:srgbClr val="0000CC"/>
                </a:solidFill>
                <a:latin typeface="VNI-Times" pitchFamily="2" charset="0"/>
              </a:rPr>
              <a:t> </a:t>
            </a:r>
            <a:r>
              <a:rPr lang="en-US" sz="2400" b="1" i="1" smtClean="0">
                <a:solidFill>
                  <a:srgbClr val="0000CC"/>
                </a:solidFill>
                <a:latin typeface="VNI-Times" pitchFamily="2" charset="0"/>
              </a:rPr>
              <a:t>giaûm ñöôïc qui moâ coâng trình xöû lyù, </a:t>
            </a:r>
          </a:p>
          <a:p>
            <a:pPr lvl="1" fontAlgn="auto">
              <a:lnSpc>
                <a:spcPct val="110000"/>
              </a:lnSpc>
              <a:spcAft>
                <a:spcPts val="0"/>
              </a:spcAft>
              <a:buClr>
                <a:srgbClr val="0000CC"/>
              </a:buClr>
              <a:buFont typeface="Wingdings" pitchFamily="2" charset="2"/>
              <a:buChar char="§"/>
              <a:defRPr/>
            </a:pPr>
            <a:r>
              <a:rPr lang="en-US" sz="2400" b="1" i="1" smtClean="0">
                <a:solidFill>
                  <a:srgbClr val="0000CC"/>
                </a:solidFill>
                <a:latin typeface="VNI-Times" pitchFamily="2" charset="0"/>
              </a:rPr>
              <a:t>giaûm chi phí ñaàu tö vaø quaûn lyù, vaän haønh.</a:t>
            </a:r>
          </a:p>
          <a:p>
            <a:pPr lvl="1" fontAlgn="auto">
              <a:lnSpc>
                <a:spcPct val="110000"/>
              </a:lnSpc>
              <a:spcAft>
                <a:spcPts val="0"/>
              </a:spcAft>
              <a:buClr>
                <a:srgbClr val="0000CC"/>
              </a:buClr>
              <a:buFont typeface="Wingdings" pitchFamily="2" charset="2"/>
              <a:buChar char="§"/>
              <a:defRPr/>
            </a:pPr>
            <a:r>
              <a:rPr lang="en-US" sz="2400" b="1" i="1" smtClean="0">
                <a:solidFill>
                  <a:srgbClr val="0000CC"/>
                </a:solidFill>
                <a:latin typeface="VNI-Times" pitchFamily="2" charset="0"/>
              </a:rPr>
              <a:t>noàng ñoä taêng leân, thu hoài caùc chaát coù giaù trò deã daøng hôn.</a:t>
            </a:r>
          </a:p>
          <a:p>
            <a:pPr fontAlgn="auto">
              <a:lnSpc>
                <a:spcPct val="110000"/>
              </a:lnSpc>
              <a:spcAft>
                <a:spcPts val="0"/>
              </a:spcAft>
              <a:buClr>
                <a:srgbClr val="0000CC"/>
              </a:buClr>
              <a:buFont typeface="Wingdings" pitchFamily="2" charset="2"/>
              <a:buChar char="Ø"/>
              <a:defRPr/>
            </a:pPr>
            <a:r>
              <a:rPr lang="en-US" sz="2400" b="1" smtClean="0">
                <a:solidFill>
                  <a:srgbClr val="0000CC"/>
                </a:solidFill>
                <a:latin typeface="VNI-Times" pitchFamily="2" charset="0"/>
              </a:rPr>
              <a:t>Toùm laïi, khi thieát keá nhaø maùy, vaán ñeá caáp thoùat nöôùc phaûi ñöôïc giaûi quyeát moät caùch toång theå, ñoàng thôøi cuõng phaûi löu yù ñeán caùc coâng trình kyõ thuaät khaùc trong phaïm vi nhaø maùy.</a:t>
            </a:r>
          </a:p>
        </p:txBody>
      </p:sp>
      <p:sp>
        <p:nvSpPr>
          <p:cNvPr id="43014" name="Slide Number Placeholder 5"/>
          <p:cNvSpPr>
            <a:spLocks noGrp="1"/>
          </p:cNvSpPr>
          <p:nvPr>
            <p:ph type="sldNum" sz="quarter" idx="12"/>
          </p:nvPr>
        </p:nvSpPr>
        <p:spPr/>
        <p:txBody>
          <a:bodyPr/>
          <a:lstStyle/>
          <a:p>
            <a:pPr>
              <a:defRPr/>
            </a:pPr>
            <a:fld id="{4BF99D80-0CA9-4F9D-8AAE-44EF32633B8A}" type="slidenum">
              <a:rPr lang="en-US"/>
              <a:pPr>
                <a:defRPr/>
              </a:pPr>
              <a:t>37</a:t>
            </a:fld>
            <a:endParaRPr lang="en-US"/>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idx="1"/>
          </p:nvPr>
        </p:nvSpPr>
        <p:spPr/>
        <p:txBody>
          <a:bodyPr/>
          <a:lstStyle/>
          <a:p>
            <a:pPr>
              <a:buFont typeface="Wingdings" pitchFamily="2" charset="2"/>
              <a:buNone/>
            </a:pPr>
            <a:r>
              <a:rPr lang="en-US" b="1" smtClean="0">
                <a:solidFill>
                  <a:srgbClr val="0000CC"/>
                </a:solidFill>
                <a:latin typeface="VNI-Times" pitchFamily="2" charset="0"/>
              </a:rPr>
              <a:t>	Ngoaøi ra coù theå tính vaän toác theo ñöôøng kính trong cuûa oáng d(mm) nhö sau</a:t>
            </a:r>
          </a:p>
          <a:p>
            <a:pPr lvl="1"/>
            <a:r>
              <a:rPr lang="en-US" b="1" smtClean="0">
                <a:solidFill>
                  <a:srgbClr val="0000CC"/>
                </a:solidFill>
                <a:latin typeface="VNI-Times" pitchFamily="2" charset="0"/>
              </a:rPr>
              <a:t>OÁng ñaåy cuûa bôm:    0,06d + 0,4m/s</a:t>
            </a:r>
          </a:p>
          <a:p>
            <a:pPr lvl="1"/>
            <a:r>
              <a:rPr lang="en-US" b="1" smtClean="0">
                <a:solidFill>
                  <a:srgbClr val="0000CC"/>
                </a:solidFill>
                <a:latin typeface="VNI-Times" pitchFamily="2" charset="0"/>
              </a:rPr>
              <a:t>OÁng huùt cuûa bôm:     0,02d + 0,1m/s</a:t>
            </a:r>
          </a:p>
          <a:p>
            <a:pPr lvl="1"/>
            <a:r>
              <a:rPr lang="en-US" b="1" smtClean="0">
                <a:solidFill>
                  <a:srgbClr val="0000CC"/>
                </a:solidFill>
                <a:latin typeface="VNI-Times" pitchFamily="2" charset="0"/>
              </a:rPr>
              <a:t>Hôi                       :     0,2d m/s</a:t>
            </a:r>
          </a:p>
        </p:txBody>
      </p:sp>
      <p:sp>
        <p:nvSpPr>
          <p:cNvPr id="6149" name="Slide Number Placeholder 5"/>
          <p:cNvSpPr>
            <a:spLocks noGrp="1"/>
          </p:cNvSpPr>
          <p:nvPr>
            <p:ph type="sldNum" sz="quarter" idx="12"/>
          </p:nvPr>
        </p:nvSpPr>
        <p:spPr/>
        <p:txBody>
          <a:bodyPr/>
          <a:lstStyle/>
          <a:p>
            <a:pPr>
              <a:defRPr/>
            </a:pPr>
            <a:fld id="{EE282869-28A6-425D-A06D-D54118D34C1B}" type="slidenum">
              <a:rPr lang="en-US"/>
              <a:pPr>
                <a:defRPr/>
              </a:pPr>
              <a:t>4</a:t>
            </a:fld>
            <a:endParaRPr lang="en-US"/>
          </a:p>
        </p:txBody>
      </p:sp>
    </p:spTree>
  </p:cSld>
  <p:clrMapOvr>
    <a:masterClrMapping/>
  </p:clrMapOvr>
  <p:transition>
    <p:wipe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3200" b="1" i="1" smtClean="0">
                <a:solidFill>
                  <a:srgbClr val="800000"/>
                </a:solidFill>
                <a:latin typeface="VNI-Times" pitchFamily="2" charset="0"/>
              </a:rPr>
              <a:t>Ñöôøng oáng daãn hôi nöôùc</a:t>
            </a:r>
            <a:r>
              <a:rPr lang="en-US" sz="3200" smtClean="0">
                <a:solidFill>
                  <a:srgbClr val="800000"/>
                </a:solidFill>
                <a:latin typeface="VNI-Times" pitchFamily="2" charset="0"/>
              </a:rPr>
              <a:t/>
            </a:r>
            <a:br>
              <a:rPr lang="en-US" sz="3200" smtClean="0">
                <a:solidFill>
                  <a:srgbClr val="800000"/>
                </a:solidFill>
                <a:latin typeface="VNI-Times" pitchFamily="2" charset="0"/>
              </a:rPr>
            </a:br>
            <a:endParaRPr lang="en-US" sz="3200" smtClean="0">
              <a:solidFill>
                <a:srgbClr val="800000"/>
              </a:solidFill>
              <a:latin typeface="VNI-Times" pitchFamily="2" charset="0"/>
            </a:endParaRPr>
          </a:p>
        </p:txBody>
      </p:sp>
      <p:sp>
        <p:nvSpPr>
          <p:cNvPr id="7171" name="Rectangle 3"/>
          <p:cNvSpPr>
            <a:spLocks noGrp="1" noChangeArrowheads="1"/>
          </p:cNvSpPr>
          <p:nvPr>
            <p:ph idx="1"/>
          </p:nvPr>
        </p:nvSpPr>
        <p:spPr>
          <a:xfrm>
            <a:off x="457200" y="1447800"/>
            <a:ext cx="8382000" cy="5029200"/>
          </a:xfrm>
        </p:spPr>
        <p:txBody>
          <a:bodyPr/>
          <a:lstStyle/>
          <a:p>
            <a:pPr algn="just">
              <a:buFont typeface="Wingdings" pitchFamily="2" charset="2"/>
              <a:buChar char="v"/>
            </a:pPr>
            <a:r>
              <a:rPr lang="en-US" sz="2500" b="1" smtClean="0">
                <a:solidFill>
                  <a:srgbClr val="0000CC"/>
                </a:solidFill>
                <a:latin typeface="VNI-Times" pitchFamily="2" charset="0"/>
              </a:rPr>
              <a:t>Hôi nöôùc laø löu chaát neùn ñöôïc ôû nhieät ñoä vaø aùp suaát cao neân vieäc tính toaùn ñöôøng oáng khoù khaên hôn.</a:t>
            </a:r>
          </a:p>
          <a:p>
            <a:pPr algn="just">
              <a:buFont typeface="Wingdings" pitchFamily="2" charset="2"/>
              <a:buChar char="v"/>
            </a:pPr>
            <a:r>
              <a:rPr lang="en-US" sz="2500" b="1" smtClean="0">
                <a:solidFill>
                  <a:srgbClr val="0000CC"/>
                </a:solidFill>
                <a:latin typeface="VNI-Times" pitchFamily="2" charset="0"/>
              </a:rPr>
              <a:t>Hôi nöôùc ñöôïc cung caáp töø phaân xöôûng noài hôi vôùi aùp suaát töø 10at  trôû leân, tuy nhieân cuõng coù moät soá nhaø maùy chæ söû duïng hôi nöôùc coù aùp suaát döôùi 1 at.</a:t>
            </a:r>
          </a:p>
          <a:p>
            <a:pPr algn="just">
              <a:buFont typeface="Wingdings" pitchFamily="2" charset="2"/>
              <a:buChar char="v"/>
            </a:pPr>
            <a:r>
              <a:rPr lang="en-US" sz="2500" b="1" smtClean="0">
                <a:solidFill>
                  <a:srgbClr val="0000CC"/>
                </a:solidFill>
                <a:latin typeface="VNI-Times" pitchFamily="2" charset="0"/>
              </a:rPr>
              <a:t>Thöôøng söû duïng oáng theùp ñeå daãn hôi nöôùc ngoaïi tröø coù yeâu caàu ñaëc bieät. </a:t>
            </a:r>
          </a:p>
          <a:p>
            <a:pPr algn="just">
              <a:buFont typeface="Wingdings" pitchFamily="2" charset="2"/>
              <a:buChar char="v"/>
            </a:pPr>
            <a:r>
              <a:rPr lang="en-US" sz="2500" b="1" smtClean="0">
                <a:solidFill>
                  <a:srgbClr val="0000CC"/>
                </a:solidFill>
                <a:latin typeface="VNI-Times" pitchFamily="2" charset="0"/>
              </a:rPr>
              <a:t>Khi söû duïng loaïi daàu truyeàn nhieät cho caùc quaù trình coâng ngheä caàn nhieät ñoä cao thì khoâng caàn thieát phaûi cheá taïo thieát bò chòu aùp suaát cao. </a:t>
            </a:r>
          </a:p>
        </p:txBody>
      </p:sp>
      <p:sp>
        <p:nvSpPr>
          <p:cNvPr id="7174" name="Slide Number Placeholder 5"/>
          <p:cNvSpPr>
            <a:spLocks noGrp="1"/>
          </p:cNvSpPr>
          <p:nvPr>
            <p:ph type="sldNum" sz="quarter" idx="12"/>
          </p:nvPr>
        </p:nvSpPr>
        <p:spPr/>
        <p:txBody>
          <a:bodyPr/>
          <a:lstStyle/>
          <a:p>
            <a:pPr>
              <a:defRPr/>
            </a:pPr>
            <a:fld id="{97442E5D-A23E-4A0D-AA9A-2F8850A2A9F1}" type="slidenum">
              <a:rPr lang="en-US"/>
              <a:pPr>
                <a:defRPr/>
              </a:pPr>
              <a:t>5</a:t>
            </a:fld>
            <a:endParaRPr lang="en-US"/>
          </a:p>
        </p:txBody>
      </p:sp>
    </p:spTree>
  </p:cSld>
  <p:clrMapOvr>
    <a:masterClrMapping/>
  </p:clrMapOvr>
  <p:transition>
    <p:wipe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sz="3400" b="1" i="1" smtClean="0">
                <a:latin typeface="VNI-Times" pitchFamily="2" charset="0"/>
              </a:rPr>
              <a:t>Boá trí ñöôøng oáng- Baûn veõ ñöôøng oáng</a:t>
            </a:r>
          </a:p>
        </p:txBody>
      </p:sp>
      <p:sp>
        <p:nvSpPr>
          <p:cNvPr id="8195" name="Rectangle 3"/>
          <p:cNvSpPr>
            <a:spLocks noGrp="1" noChangeArrowheads="1"/>
          </p:cNvSpPr>
          <p:nvPr>
            <p:ph idx="1"/>
          </p:nvPr>
        </p:nvSpPr>
        <p:spPr>
          <a:xfrm>
            <a:off x="609600" y="1371600"/>
            <a:ext cx="8305800" cy="4953000"/>
          </a:xfrm>
        </p:spPr>
        <p:txBody>
          <a:bodyPr rtlCol="0">
            <a:normAutofit lnSpcReduction="10000"/>
          </a:bodyPr>
          <a:lstStyle/>
          <a:p>
            <a:pPr fontAlgn="auto">
              <a:lnSpc>
                <a:spcPct val="110000"/>
              </a:lnSpc>
              <a:spcAft>
                <a:spcPts val="0"/>
              </a:spcAft>
              <a:buFont typeface="Wingdings" pitchFamily="2" charset="2"/>
              <a:buNone/>
              <a:defRPr/>
            </a:pPr>
            <a:r>
              <a:rPr lang="en-US" sz="2400" b="1" smtClean="0">
                <a:solidFill>
                  <a:srgbClr val="0000CC"/>
                </a:solidFill>
                <a:latin typeface="VNI-Times" pitchFamily="2" charset="0"/>
              </a:rPr>
              <a:t>	Sau khi ñaõ xaùc ñònh ñöôøng kính vaø vaät lieäu cheá taïo oáng, thieát keá maïng oáng ñaùp öùng caùc yeâu caàu sau:</a:t>
            </a:r>
          </a:p>
          <a:p>
            <a:pPr fontAlgn="auto">
              <a:lnSpc>
                <a:spcPct val="110000"/>
              </a:lnSpc>
              <a:spcAft>
                <a:spcPts val="0"/>
              </a:spcAft>
              <a:buFont typeface="Arial" pitchFamily="34" charset="0"/>
              <a:buChar char="•"/>
              <a:defRPr/>
            </a:pPr>
            <a:r>
              <a:rPr lang="en-US" sz="2400" b="1" smtClean="0">
                <a:solidFill>
                  <a:srgbClr val="0000CC"/>
                </a:solidFill>
                <a:latin typeface="VNI-Times" pitchFamily="2" charset="0"/>
              </a:rPr>
              <a:t>Deã laép ñaët vaø ít toán keùm</a:t>
            </a:r>
          </a:p>
          <a:p>
            <a:pPr fontAlgn="auto">
              <a:lnSpc>
                <a:spcPct val="110000"/>
              </a:lnSpc>
              <a:spcAft>
                <a:spcPts val="0"/>
              </a:spcAft>
              <a:buFont typeface="Arial" pitchFamily="34" charset="0"/>
              <a:buChar char="•"/>
              <a:defRPr/>
            </a:pPr>
            <a:r>
              <a:rPr lang="en-US" sz="2400" b="1" smtClean="0">
                <a:solidFill>
                  <a:srgbClr val="0000CC"/>
                </a:solidFill>
                <a:latin typeface="VNI-Times" pitchFamily="2" charset="0"/>
              </a:rPr>
              <a:t>Deã thao taùc, vaän haønh</a:t>
            </a:r>
          </a:p>
          <a:p>
            <a:pPr fontAlgn="auto">
              <a:lnSpc>
                <a:spcPct val="110000"/>
              </a:lnSpc>
              <a:spcAft>
                <a:spcPts val="0"/>
              </a:spcAft>
              <a:buFont typeface="Arial" pitchFamily="34" charset="0"/>
              <a:buChar char="•"/>
              <a:defRPr/>
            </a:pPr>
            <a:r>
              <a:rPr lang="en-US" sz="2400" b="1" smtClean="0">
                <a:solidFill>
                  <a:srgbClr val="0000CC"/>
                </a:solidFill>
                <a:latin typeface="VNI-Times" pitchFamily="2" charset="0"/>
              </a:rPr>
              <a:t>Deã kieåm tra, baûo trì vaø thay theá</a:t>
            </a:r>
          </a:p>
          <a:p>
            <a:pPr fontAlgn="auto">
              <a:lnSpc>
                <a:spcPct val="110000"/>
              </a:lnSpc>
              <a:spcAft>
                <a:spcPts val="0"/>
              </a:spcAft>
              <a:buFont typeface="Arial" pitchFamily="34" charset="0"/>
              <a:buChar char="•"/>
              <a:defRPr/>
            </a:pPr>
            <a:r>
              <a:rPr lang="en-US" sz="2400" b="1" smtClean="0">
                <a:solidFill>
                  <a:srgbClr val="0000CC"/>
                </a:solidFill>
                <a:latin typeface="VNI-Times" pitchFamily="2" charset="0"/>
              </a:rPr>
              <a:t>Baûo veä ñöôøng oáng khoûi nhöõng soác nhieät hay va chaïm cô hoïc</a:t>
            </a:r>
          </a:p>
          <a:p>
            <a:pPr fontAlgn="auto">
              <a:lnSpc>
                <a:spcPct val="110000"/>
              </a:lnSpc>
              <a:spcAft>
                <a:spcPts val="0"/>
              </a:spcAft>
              <a:buFont typeface="Arial" pitchFamily="34" charset="0"/>
              <a:buChar char="•"/>
              <a:defRPr/>
            </a:pPr>
            <a:r>
              <a:rPr lang="en-US" sz="2400" b="1" smtClean="0">
                <a:solidFill>
                  <a:srgbClr val="0000CC"/>
                </a:solidFill>
                <a:latin typeface="VNI-Times" pitchFamily="2" charset="0"/>
              </a:rPr>
              <a:t>Chòu öùng suaát toái thieåu do moâi tröôøng nhieät vaø dao ñoäng xung quanh baèng ñöôøng oáng meàm</a:t>
            </a:r>
          </a:p>
          <a:p>
            <a:pPr fontAlgn="auto">
              <a:lnSpc>
                <a:spcPct val="110000"/>
              </a:lnSpc>
              <a:spcAft>
                <a:spcPts val="0"/>
              </a:spcAft>
              <a:buFont typeface="Arial" pitchFamily="34" charset="0"/>
              <a:buChar char="•"/>
              <a:defRPr/>
            </a:pPr>
            <a:r>
              <a:rPr lang="en-US" sz="2400" b="1" smtClean="0">
                <a:solidFill>
                  <a:srgbClr val="0000CC"/>
                </a:solidFill>
                <a:latin typeface="VNI-Times" pitchFamily="2" charset="0"/>
              </a:rPr>
              <a:t>Caùc phuï tuøng ñôõ oáng thích hôïp khoâng laøm vöôùng caùc thao taùc vaän haønh thieát bò</a:t>
            </a:r>
          </a:p>
        </p:txBody>
      </p:sp>
      <p:sp>
        <p:nvSpPr>
          <p:cNvPr id="8198" name="Slide Number Placeholder 5"/>
          <p:cNvSpPr>
            <a:spLocks noGrp="1"/>
          </p:cNvSpPr>
          <p:nvPr>
            <p:ph type="sldNum" sz="quarter" idx="12"/>
          </p:nvPr>
        </p:nvSpPr>
        <p:spPr/>
        <p:txBody>
          <a:bodyPr/>
          <a:lstStyle/>
          <a:p>
            <a:pPr>
              <a:defRPr/>
            </a:pPr>
            <a:fld id="{3BCF61CF-C49C-43DF-9FC4-B235EF761148}" type="slidenum">
              <a:rPr lang="en-US"/>
              <a:pPr>
                <a:defRPr/>
              </a:pPr>
              <a:t>6</a:t>
            </a:fld>
            <a:endParaRPr lang="en-US"/>
          </a:p>
        </p:txBody>
      </p:sp>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274638"/>
            <a:ext cx="8229600" cy="944562"/>
          </a:xfrm>
        </p:spPr>
        <p:txBody>
          <a:bodyPr/>
          <a:lstStyle/>
          <a:p>
            <a:r>
              <a:rPr lang="en-US" sz="4000" b="1" i="1" smtClean="0">
                <a:solidFill>
                  <a:srgbClr val="990000"/>
                </a:solidFill>
                <a:latin typeface="VNI-Times" pitchFamily="2" charset="0"/>
              </a:rPr>
              <a:t>Laép ñaët ñöôøng oáng</a:t>
            </a:r>
            <a:endParaRPr lang="en-US" sz="4000" b="1" smtClean="0">
              <a:solidFill>
                <a:srgbClr val="990000"/>
              </a:solidFill>
              <a:latin typeface="VNI-Times" pitchFamily="2" charset="0"/>
            </a:endParaRPr>
          </a:p>
        </p:txBody>
      </p:sp>
      <p:sp>
        <p:nvSpPr>
          <p:cNvPr id="9219" name="Rectangle 3"/>
          <p:cNvSpPr>
            <a:spLocks noGrp="1" noChangeArrowheads="1"/>
          </p:cNvSpPr>
          <p:nvPr>
            <p:ph idx="1"/>
          </p:nvPr>
        </p:nvSpPr>
        <p:spPr>
          <a:xfrm>
            <a:off x="457200" y="1143000"/>
            <a:ext cx="8534400" cy="4418013"/>
          </a:xfrm>
        </p:spPr>
        <p:txBody>
          <a:bodyPr/>
          <a:lstStyle/>
          <a:p>
            <a:pPr>
              <a:buFont typeface="Wingdings" pitchFamily="2" charset="2"/>
              <a:buNone/>
            </a:pPr>
            <a:r>
              <a:rPr lang="en-US" sz="2400" b="1" smtClean="0">
                <a:solidFill>
                  <a:srgbClr val="0000CC"/>
                </a:solidFill>
                <a:latin typeface="VNI-Times" pitchFamily="2" charset="0"/>
              </a:rPr>
              <a:t>	Baûn thieát keá ñöôøng oáng phaûi bao goàm caùc </a:t>
            </a:r>
            <a:r>
              <a:rPr lang="en-US" sz="2400" b="1" i="1" smtClean="0">
                <a:solidFill>
                  <a:srgbClr val="990000"/>
                </a:solidFill>
                <a:latin typeface="VNI-Times" pitchFamily="2" charset="0"/>
              </a:rPr>
              <a:t>phöông phaùp gia coá, ñôõ oáng vaø taêng cöùng, vöõng chaéc cho heä thoáng ñöôøng oáng</a:t>
            </a:r>
            <a:r>
              <a:rPr lang="en-US" sz="2400" b="1" smtClean="0">
                <a:solidFill>
                  <a:srgbClr val="0000CC"/>
                </a:solidFill>
                <a:latin typeface="VNI-Times" pitchFamily="2" charset="0"/>
              </a:rPr>
              <a:t>. </a:t>
            </a:r>
          </a:p>
          <a:p>
            <a:pPr>
              <a:buFont typeface="Wingdings" pitchFamily="2" charset="2"/>
              <a:buNone/>
            </a:pPr>
            <a:r>
              <a:rPr lang="en-US" sz="2400" b="1" smtClean="0">
                <a:solidFill>
                  <a:srgbClr val="0000CC"/>
                </a:solidFill>
                <a:latin typeface="VNI-Times" pitchFamily="2" charset="0"/>
              </a:rPr>
              <a:t>	Moät soá nguyeân taéc boá trí ñöôøng oáng:</a:t>
            </a:r>
          </a:p>
          <a:p>
            <a:pPr>
              <a:buClr>
                <a:srgbClr val="0000CC"/>
              </a:buClr>
              <a:buFont typeface="Wingdings" pitchFamily="2" charset="2"/>
              <a:buNone/>
            </a:pPr>
            <a:r>
              <a:rPr lang="en-US" sz="2400" b="1" smtClean="0">
                <a:solidFill>
                  <a:srgbClr val="0000CC"/>
                </a:solidFill>
                <a:latin typeface="VNI-Times" pitchFamily="2" charset="0"/>
              </a:rPr>
              <a:t>	1) Keát hôïp caùc oáng thaønh moät nhoùm ñeå toái thieåu hoaù soá löôïng giaøn giaù ñôõ oáng, coá ñònh vaø taêng cöùng oáng.</a:t>
            </a:r>
          </a:p>
          <a:p>
            <a:pPr>
              <a:buClr>
                <a:srgbClr val="0000CC"/>
              </a:buClr>
              <a:buFont typeface="Wingdings" pitchFamily="2" charset="2"/>
              <a:buNone/>
            </a:pPr>
            <a:r>
              <a:rPr lang="en-US" sz="2400" b="1" smtClean="0">
                <a:solidFill>
                  <a:srgbClr val="0000CC"/>
                </a:solidFill>
                <a:latin typeface="VNI-Times" pitchFamily="2" charset="0"/>
              </a:rPr>
              <a:t>	2) Boá trí ñöôøng oáng treân maët ñaát neáu coù theå. </a:t>
            </a:r>
          </a:p>
          <a:p>
            <a:pPr>
              <a:buClr>
                <a:srgbClr val="0000CC"/>
              </a:buClr>
              <a:buFont typeface="Wingdings" pitchFamily="2" charset="2"/>
              <a:buNone/>
            </a:pPr>
            <a:r>
              <a:rPr lang="en-US" sz="2400" b="1" smtClean="0">
                <a:solidFill>
                  <a:srgbClr val="0000CC"/>
                </a:solidFill>
                <a:latin typeface="VNI-Times" pitchFamily="2" charset="0"/>
              </a:rPr>
              <a:t>	3) Coù khoaûng troáng xung quanh ñeå laép theâm caùc ñöôøng oáng dòch vuï, duïng cuï ño, ñieän vaø khaû naêng môû roäng trong töông lai.</a:t>
            </a:r>
          </a:p>
          <a:p>
            <a:pPr>
              <a:buClr>
                <a:srgbClr val="0000CC"/>
              </a:buClr>
              <a:buFont typeface="Wingdings" pitchFamily="2" charset="2"/>
              <a:buNone/>
            </a:pPr>
            <a:r>
              <a:rPr lang="en-US" sz="2400" b="1" smtClean="0">
                <a:solidFill>
                  <a:srgbClr val="0000CC"/>
                </a:solidFill>
                <a:latin typeface="VNI-Times" pitchFamily="2" charset="0"/>
              </a:rPr>
              <a:t>	4) Ñònh vò ñöôøng oáng gaàn nhöõng caáu truùc coù theå taän duïng ñeå ñôõ oáng nhö töôøng nhaø xöôûng vaø caùc giaøn giaù khaùc coù saün.</a:t>
            </a:r>
          </a:p>
          <a:p>
            <a:pPr>
              <a:buClr>
                <a:srgbClr val="0000CC"/>
              </a:buClr>
              <a:buFont typeface="Wingdings" pitchFamily="2" charset="2"/>
              <a:buNone/>
            </a:pPr>
            <a:r>
              <a:rPr lang="en-US" sz="2400" b="1" smtClean="0">
                <a:solidFill>
                  <a:srgbClr val="0000CC"/>
                </a:solidFill>
                <a:latin typeface="VNI-Times" pitchFamily="2" charset="0"/>
              </a:rPr>
              <a:t>	5) Neáu ñöïôc, laép ñaët ñöôøng oáng töï ñôõ</a:t>
            </a:r>
          </a:p>
        </p:txBody>
      </p:sp>
      <p:sp>
        <p:nvSpPr>
          <p:cNvPr id="9222" name="Slide Number Placeholder 5"/>
          <p:cNvSpPr>
            <a:spLocks noGrp="1"/>
          </p:cNvSpPr>
          <p:nvPr>
            <p:ph type="sldNum" sz="quarter" idx="12"/>
          </p:nvPr>
        </p:nvSpPr>
        <p:spPr/>
        <p:txBody>
          <a:bodyPr/>
          <a:lstStyle/>
          <a:p>
            <a:pPr>
              <a:defRPr/>
            </a:pPr>
            <a:fld id="{974ADD2D-6F68-4570-B88F-28BE4194A444}" type="slidenum">
              <a:rPr lang="en-US"/>
              <a:pPr>
                <a:defRPr/>
              </a:pPr>
              <a:t>7</a:t>
            </a:fld>
            <a:endParaRPr lang="en-US"/>
          </a:p>
        </p:txBody>
      </p:sp>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792163"/>
          </a:xfrm>
        </p:spPr>
        <p:txBody>
          <a:bodyPr/>
          <a:lstStyle/>
          <a:p>
            <a:r>
              <a:rPr lang="en-US" sz="3200" b="1" i="1" smtClean="0">
                <a:solidFill>
                  <a:srgbClr val="990000"/>
                </a:solidFill>
                <a:latin typeface="VNI-Times" pitchFamily="2" charset="0"/>
              </a:rPr>
              <a:t>Laép ñaët ñöôøng oáng</a:t>
            </a:r>
          </a:p>
        </p:txBody>
      </p:sp>
      <p:sp>
        <p:nvSpPr>
          <p:cNvPr id="10243" name="Rectangle 3"/>
          <p:cNvSpPr>
            <a:spLocks noGrp="1" noChangeArrowheads="1"/>
          </p:cNvSpPr>
          <p:nvPr>
            <p:ph idx="1"/>
          </p:nvPr>
        </p:nvSpPr>
        <p:spPr>
          <a:xfrm>
            <a:off x="228600" y="762000"/>
            <a:ext cx="8455025" cy="4114800"/>
          </a:xfrm>
        </p:spPr>
        <p:txBody>
          <a:bodyPr/>
          <a:lstStyle/>
          <a:p>
            <a:pPr marL="552450" indent="-552450" algn="just">
              <a:lnSpc>
                <a:spcPct val="120000"/>
              </a:lnSpc>
              <a:buFont typeface="Wingdings" pitchFamily="2" charset="2"/>
              <a:buNone/>
            </a:pPr>
            <a:r>
              <a:rPr lang="en-US" sz="2400" b="1" smtClean="0">
                <a:solidFill>
                  <a:srgbClr val="0000CC"/>
                </a:solidFill>
                <a:latin typeface="VNI-Times" pitchFamily="2" charset="0"/>
              </a:rPr>
              <a:t>	6) Laép ñaët theâm caùc giaøn giaù ñôõ ñeå taêng cöùng heä thoáng ñöôøng oáng traùnh söï dao ñoäng quaù lôùn.</a:t>
            </a:r>
          </a:p>
          <a:p>
            <a:pPr marL="552450" indent="-552450" algn="just">
              <a:lnSpc>
                <a:spcPct val="120000"/>
              </a:lnSpc>
              <a:buFont typeface="Wingdings" pitchFamily="2" charset="2"/>
              <a:buNone/>
            </a:pPr>
            <a:r>
              <a:rPr lang="en-US" sz="2400" b="1" smtClean="0">
                <a:solidFill>
                  <a:srgbClr val="0000CC"/>
                </a:solidFill>
                <a:latin typeface="VNI-Times" pitchFamily="2" charset="0"/>
              </a:rPr>
              <a:t>	7) Ñöôøng oáng noái vôùi maùy neùn hoaëc bôm chaân khoâng bò rung neân phaûi ñôõ rieâng ñoäc laäp vôùi caùc ñöôøng oáng coâng ngheä khaùc vaø thöôùng ñöïôc noái meàm hoaëc ñôõ tröôït.</a:t>
            </a:r>
          </a:p>
          <a:p>
            <a:pPr marL="552450" indent="-552450" algn="just">
              <a:lnSpc>
                <a:spcPct val="120000"/>
              </a:lnSpc>
              <a:buFont typeface="Wingdings" pitchFamily="2" charset="2"/>
              <a:buNone/>
            </a:pPr>
            <a:r>
              <a:rPr lang="en-US" sz="2400" b="1" smtClean="0">
                <a:solidFill>
                  <a:srgbClr val="0000CC"/>
                </a:solidFill>
                <a:latin typeface="VNI-Times" pitchFamily="2" charset="0"/>
              </a:rPr>
              <a:t>	8) Ñöôøng oáng neân neân ñaët gaàn boä ñôõ oáng ñeå choã noái ñöôïc vöõng chaéc</a:t>
            </a:r>
          </a:p>
          <a:p>
            <a:pPr marL="552450" indent="-552450" algn="just">
              <a:lnSpc>
                <a:spcPct val="120000"/>
              </a:lnSpc>
              <a:buFont typeface="Wingdings" pitchFamily="2" charset="2"/>
              <a:buNone/>
            </a:pPr>
            <a:r>
              <a:rPr lang="en-US" sz="2400" b="1" smtClean="0">
                <a:solidFill>
                  <a:srgbClr val="0000CC"/>
                </a:solidFill>
                <a:latin typeface="VNI-Times" pitchFamily="2" charset="0"/>
              </a:rPr>
              <a:t>	9) Ñöôøng oáng noái vôùi phía treân bình thaúng ñöùng neân chòu leân bình ñeå giaûm thieåu chuyeån ñoäng töông ñoái giöõa boä ñôõ vaø ñöôøng oáng; nhö vaäy nhöõng ñöôøng oáng naøy neân ñi gaàn bình vaø ñôõ gaàn choå noái.</a:t>
            </a:r>
          </a:p>
          <a:p>
            <a:pPr marL="552450" indent="-552450" algn="just">
              <a:lnSpc>
                <a:spcPct val="120000"/>
              </a:lnSpc>
              <a:buFont typeface="Wingdings" pitchFamily="2" charset="2"/>
              <a:buNone/>
            </a:pPr>
            <a:r>
              <a:rPr lang="en-US" sz="2400" b="1" smtClean="0">
                <a:solidFill>
                  <a:srgbClr val="0000CC"/>
                </a:solidFill>
                <a:latin typeface="VNI-Times" pitchFamily="2" charset="0"/>
              </a:rPr>
              <a:t>	10) Ñöôøng oáng phaûi coù ñuû khoaûng troáng xung quanh ñeå thuaän tieän cho vieäc laép ñaët vaø baûo trì.</a:t>
            </a:r>
          </a:p>
        </p:txBody>
      </p:sp>
      <p:sp>
        <p:nvSpPr>
          <p:cNvPr id="10246" name="Slide Number Placeholder 5"/>
          <p:cNvSpPr>
            <a:spLocks noGrp="1"/>
          </p:cNvSpPr>
          <p:nvPr>
            <p:ph type="sldNum" sz="quarter" idx="12"/>
          </p:nvPr>
        </p:nvSpPr>
        <p:spPr/>
        <p:txBody>
          <a:bodyPr/>
          <a:lstStyle/>
          <a:p>
            <a:pPr>
              <a:defRPr/>
            </a:pPr>
            <a:fld id="{05EE7D55-B113-43CC-9489-23AF6E584100}" type="slidenum">
              <a:rPr lang="en-US"/>
              <a:pPr>
                <a:defRPr/>
              </a:pPr>
              <a:t>8</a:t>
            </a:fld>
            <a:endParaRPr lang="en-US"/>
          </a:p>
        </p:txBody>
      </p:sp>
    </p:spTree>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z="3400" b="1" i="1" smtClean="0">
                <a:solidFill>
                  <a:srgbClr val="990000"/>
                </a:solidFill>
                <a:latin typeface="VNI-Times" pitchFamily="2" charset="0"/>
              </a:rPr>
              <a:t>Laép ñaët van caàn chuù yù caùc ñieåm sau:</a:t>
            </a:r>
          </a:p>
        </p:txBody>
      </p:sp>
      <p:sp>
        <p:nvSpPr>
          <p:cNvPr id="11267" name="Rectangle 3"/>
          <p:cNvSpPr>
            <a:spLocks noGrp="1" noChangeArrowheads="1"/>
          </p:cNvSpPr>
          <p:nvPr>
            <p:ph idx="1"/>
          </p:nvPr>
        </p:nvSpPr>
        <p:spPr>
          <a:xfrm>
            <a:off x="304800" y="1143000"/>
            <a:ext cx="8610600" cy="4114800"/>
          </a:xfrm>
        </p:spPr>
        <p:txBody>
          <a:bodyPr/>
          <a:lstStyle/>
          <a:p>
            <a:pPr marL="552450" indent="-552450" algn="just">
              <a:buClr>
                <a:srgbClr val="0000CC"/>
              </a:buClr>
              <a:buFont typeface="Wingdings" pitchFamily="2" charset="2"/>
              <a:buChar char="v"/>
            </a:pPr>
            <a:r>
              <a:rPr lang="en-US" sz="2600" b="1" smtClean="0">
                <a:solidFill>
                  <a:srgbClr val="0000CC"/>
                </a:solidFill>
                <a:latin typeface="VNI-Times" pitchFamily="2" charset="0"/>
              </a:rPr>
              <a:t>Taát caû caùc van, ñaëc bieät laø caùc van lôùn, neân ñaët taïi vò trí deã tieáp caän töø saøn nhaø hoaëc saøn thao taùc.</a:t>
            </a:r>
          </a:p>
          <a:p>
            <a:pPr marL="552450" indent="-552450" algn="just">
              <a:buClr>
                <a:srgbClr val="0000CC"/>
              </a:buClr>
              <a:buFont typeface="Wingdings" pitchFamily="2" charset="2"/>
              <a:buChar char="v"/>
            </a:pPr>
            <a:r>
              <a:rPr lang="en-US" sz="2600" b="1" smtClean="0">
                <a:solidFill>
                  <a:srgbClr val="0000CC"/>
                </a:solidFill>
                <a:latin typeface="VNI-Times" pitchFamily="2" charset="0"/>
              </a:rPr>
              <a:t>Caùc van ñaët treân ñöôøng oáng thaùo vaøo caùc bình hôû neân ñaët sao cho khi vaän haønh chaát loûng khoâng bò vaêng ra ngoaøi hoaëc boác khoùi.</a:t>
            </a:r>
          </a:p>
          <a:p>
            <a:pPr marL="552450" indent="-552450" algn="just">
              <a:buClr>
                <a:srgbClr val="0000CC"/>
              </a:buClr>
              <a:buFont typeface="Wingdings" pitchFamily="2" charset="2"/>
              <a:buChar char="v"/>
            </a:pPr>
            <a:r>
              <a:rPr lang="en-US" sz="2600" b="1" smtClean="0">
                <a:solidFill>
                  <a:srgbClr val="0000CC"/>
                </a:solidFill>
                <a:latin typeface="VNI-Times" pitchFamily="2" charset="0"/>
              </a:rPr>
              <a:t>Neân ñaët moät van khoùa sau  van kieåm soaùt traùnh roø ró.</a:t>
            </a:r>
          </a:p>
          <a:p>
            <a:pPr marL="552450" indent="-552450" algn="just">
              <a:buClr>
                <a:srgbClr val="0000CC"/>
              </a:buClr>
              <a:buFont typeface="Wingdings" pitchFamily="2" charset="2"/>
              <a:buChar char="v"/>
            </a:pPr>
            <a:r>
              <a:rPr lang="en-US" sz="2600" b="1" smtClean="0">
                <a:solidFill>
                  <a:srgbClr val="0000CC"/>
                </a:solidFill>
                <a:latin typeface="VNI-Times" pitchFamily="2" charset="0"/>
              </a:rPr>
              <a:t>Söû duïng van khoaù hai laàn treân caùc ñöôøng oáng maø moät phaàn noái vôùi thieát bò ñang söûa chöõa hoaëc thaùo rôøi, phaàn ñöôøng oáng coøn laïi vaãn ñang söû duïng ñeå daãn löu chaát.</a:t>
            </a:r>
          </a:p>
          <a:p>
            <a:pPr marL="552450" indent="-552450" algn="just">
              <a:buClr>
                <a:srgbClr val="0000CC"/>
              </a:buClr>
              <a:buFont typeface="Wingdings" pitchFamily="2" charset="2"/>
              <a:buChar char="v"/>
            </a:pPr>
            <a:r>
              <a:rPr lang="en-US" sz="2600" b="1" smtClean="0">
                <a:solidFill>
                  <a:srgbClr val="0000CC"/>
                </a:solidFill>
                <a:latin typeface="VNI-Times" pitchFamily="2" charset="0"/>
              </a:rPr>
              <a:t>Ñaët caùc van khaån caáp vaø ñöôøng oáng ôû moät vò trí an toaøn beân ngoaøi phaân xöôûng cheá bieán.</a:t>
            </a:r>
          </a:p>
        </p:txBody>
      </p:sp>
      <p:sp>
        <p:nvSpPr>
          <p:cNvPr id="11270" name="Slide Number Placeholder 5"/>
          <p:cNvSpPr>
            <a:spLocks noGrp="1"/>
          </p:cNvSpPr>
          <p:nvPr>
            <p:ph type="sldNum" sz="quarter" idx="12"/>
          </p:nvPr>
        </p:nvSpPr>
        <p:spPr/>
        <p:txBody>
          <a:bodyPr/>
          <a:lstStyle/>
          <a:p>
            <a:pPr>
              <a:defRPr/>
            </a:pPr>
            <a:fld id="{1AB0F4BC-1CBF-4128-B49D-973AC99922FE}" type="slidenum">
              <a:rPr lang="en-US"/>
              <a:pPr>
                <a:defRPr/>
              </a:pPr>
              <a:t>9</a:t>
            </a:fld>
            <a:endParaRPr lang="en-US"/>
          </a:p>
        </p:txBody>
      </p:sp>
    </p:spTree>
  </p:cSld>
  <p:clrMapOvr>
    <a:masterClrMapping/>
  </p:clrMapOvr>
  <p:transition>
    <p:wipe dir="d"/>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517</TotalTime>
  <Words>2868</Words>
  <Application>Microsoft Office PowerPoint</Application>
  <PresentationFormat>On-screen Show (4:3)</PresentationFormat>
  <Paragraphs>418</Paragraphs>
  <Slides>37</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37</vt:i4>
      </vt:variant>
    </vt:vector>
  </HeadingPairs>
  <TitlesOfParts>
    <vt:vector size="47" baseType="lpstr">
      <vt:lpstr>Verdana</vt:lpstr>
      <vt:lpstr>Arial</vt:lpstr>
      <vt:lpstr>Calibri</vt:lpstr>
      <vt:lpstr>VNI-Revue</vt:lpstr>
      <vt:lpstr>VNI-Times</vt:lpstr>
      <vt:lpstr>Wingdings</vt:lpstr>
      <vt:lpstr>Times New Roman</vt:lpstr>
      <vt:lpstr>Symbol</vt:lpstr>
      <vt:lpstr>SimSun</vt:lpstr>
      <vt:lpstr>Office Theme</vt:lpstr>
      <vt:lpstr>Chöông 5: CAÙC NHU CAÀU HOÅ TRÔÏ (Utilities)</vt:lpstr>
      <vt:lpstr>5.1. Ñöôøng oáng – Caùc yeáu toá lieân quan ñeán laép ñaët ñöôøng oáng – Choïn theo tieâu chuaån</vt:lpstr>
      <vt:lpstr>Giaù trò tham khaûo veà vaän toác doøng chaûy trong oáng vaø toån thaát aùp suùaât ñeå tính ñöôøng kính oáng</vt:lpstr>
      <vt:lpstr>PowerPoint Presentation</vt:lpstr>
      <vt:lpstr>Ñöôøng oáng daãn hôi nöôùc </vt:lpstr>
      <vt:lpstr>Boá trí ñöôøng oáng- Baûn veõ ñöôøng oáng</vt:lpstr>
      <vt:lpstr>Laép ñaët ñöôøng oáng</vt:lpstr>
      <vt:lpstr>Laép ñaët ñöôøng oáng</vt:lpstr>
      <vt:lpstr>Laép ñaët van caàn chuù yù caùc ñieåm sau:</vt:lpstr>
      <vt:lpstr>Hình ảnh đöôøng oáng</vt:lpstr>
      <vt:lpstr>Lắp đặt tháp tách Propan và Propylen mang ký hiệu T2103 của phân xưởng thu hồi Propylen. Khối thiết bị này nặng hơn 400 tấn, cao 81m (ảnh), sản xuất tại Malaysia. Đây là tháp cao nhất và là tháp trọng trong tổng số 7 thiết bị siêu trường siêu trọng được lắp dựng thành công tại phân khu công nghệ của Nhà máy Lọc dầu Dung Quất.</vt:lpstr>
      <vt:lpstr>Toån thaát nhieät qua beà maët noùng khoâng boïc caùch nhieät</vt:lpstr>
      <vt:lpstr>Beà daày lôùp caùch nhieät,mm, cho oáng daãn hôi nöôùc, nöôùc ngöng vaø beà maët noùng </vt:lpstr>
      <vt:lpstr>Bọc cách nhiêt không tốt</vt:lpstr>
      <vt:lpstr>Khoảng 13h ngày 19/5, người dân ở khu phố 6, phường Bình Hưng Hòa A, TP HCM Bình hấp nhuộm nổ làm sập bức tường của cơ sở, gây chấn động khu vực. </vt:lpstr>
      <vt:lpstr>5.2. Duïng cuï ño vaø kieåm soaùt quaù trình</vt:lpstr>
      <vt:lpstr>Kieåm soaùt quaù trình  *bieán soá aûnh höôûng leân caùc phaûn öùng hoaù hoïc   * quaù trình lieân tuïc. </vt:lpstr>
      <vt:lpstr>Löïa choïn caùc duïng cuï ño thoâng soá coâng ngheä </vt:lpstr>
      <vt:lpstr>Caùc nguyeân lyù sô ñaúng cuûa kieåm soaùt töï ñoäng </vt:lpstr>
      <vt:lpstr>5.3. Heä thoáng cung caáp naêng löôïng </vt:lpstr>
      <vt:lpstr>Naêng löïông hôi nöôùc </vt:lpstr>
      <vt:lpstr>HÔI BAÕO HOØA </vt:lpstr>
      <vt:lpstr>Naêng löôïng ñieän </vt:lpstr>
      <vt:lpstr>5.4. Heä thoáng caáp thoùat nöôùc trong nhaø maùy  Heä thoáng caáp nöôùc </vt:lpstr>
      <vt:lpstr>Nöôùc ngaàm</vt:lpstr>
      <vt:lpstr>Baûng 9.1. Nhöõng ñieåm khaùc nhau giöõa nöôùc ngaàm vaø nöôùc maët </vt:lpstr>
      <vt:lpstr>Trong moät soá ñieàu kieän saûn xuaát yeâu caàu, caàn khaûo saùt caùc tính chaát cuûa nöôùc caáp nhö sau: </vt:lpstr>
      <vt:lpstr>Baûng 5.2: Caùc taùc haïi do hoùa chaát trong nöôùc gaây ra</vt:lpstr>
      <vt:lpstr>Baûng 5.3: Tieâu chuaån chaát löôïng nöôùc caáp cho laøm nguoäi</vt:lpstr>
      <vt:lpstr>Baûng 5.4: Tieâu chuaån chaát löôïng nöôùc caáp cho noài hôi </vt:lpstr>
      <vt:lpstr>Traïm xöû lyù vaø bôm nöôùc caáp</vt:lpstr>
      <vt:lpstr>Traïm xöû lyù vaø bôm nöôùc caáp</vt:lpstr>
      <vt:lpstr>Traïm xöû lyù vaø bôm nöôùc caáp 2</vt:lpstr>
      <vt:lpstr>Heä thoáng thoùat nöôùc</vt:lpstr>
      <vt:lpstr>Nöôùc thaûi trong nhaø maùy coù theå laø:</vt:lpstr>
      <vt:lpstr>Nhu caàu söû duïng nöôùc trong saûn xuaát</vt:lpstr>
      <vt:lpstr>Nhu caàu söû duïng nöôùc trong saûn xuaát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Chöông 9: CAÙC NHU CAÀU HOÅ TRÔÏ (Utilities)</dc:title>
  <dc:creator>ThanhTruoc</dc:creator>
  <cp:lastModifiedBy>ThanhTruoc</cp:lastModifiedBy>
  <cp:revision>28</cp:revision>
  <dcterms:created xsi:type="dcterms:W3CDTF">2006-09-25T02:48:41Z</dcterms:created>
  <dcterms:modified xsi:type="dcterms:W3CDTF">2013-05-23T04:56:15Z</dcterms:modified>
</cp:coreProperties>
</file>