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Lst>
  <p:notesMasterIdLst>
    <p:notesMasterId r:id="rId31"/>
  </p:notesMasterIdLst>
  <p:sldIdLst>
    <p:sldId id="299" r:id="rId2"/>
    <p:sldId id="300" r:id="rId3"/>
    <p:sldId id="301" r:id="rId4"/>
    <p:sldId id="302" r:id="rId5"/>
    <p:sldId id="303" r:id="rId6"/>
    <p:sldId id="304" r:id="rId7"/>
    <p:sldId id="305" r:id="rId8"/>
    <p:sldId id="306" r:id="rId9"/>
    <p:sldId id="307" r:id="rId10"/>
    <p:sldId id="308" r:id="rId11"/>
    <p:sldId id="309" r:id="rId12"/>
    <p:sldId id="310" r:id="rId13"/>
    <p:sldId id="311" r:id="rId14"/>
    <p:sldId id="312" r:id="rId15"/>
    <p:sldId id="313" r:id="rId16"/>
    <p:sldId id="317" r:id="rId17"/>
    <p:sldId id="318" r:id="rId18"/>
    <p:sldId id="319" r:id="rId19"/>
    <p:sldId id="320" r:id="rId20"/>
    <p:sldId id="321" r:id="rId21"/>
    <p:sldId id="322" r:id="rId22"/>
    <p:sldId id="323" r:id="rId23"/>
    <p:sldId id="325" r:id="rId24"/>
    <p:sldId id="326" r:id="rId25"/>
    <p:sldId id="327" r:id="rId26"/>
    <p:sldId id="328" r:id="rId27"/>
    <p:sldId id="329" r:id="rId28"/>
    <p:sldId id="330" r:id="rId29"/>
    <p:sldId id="331" r:id="rId3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a:srgbClr val="CC3300"/>
    <a:srgbClr val="800000"/>
    <a:srgbClr val="0000CC"/>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60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174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56686217-D5DB-4C3F-A5C7-862A41770D63}" type="slidenum">
              <a:rPr lang="en-US"/>
              <a:pPr>
                <a:defRPr/>
              </a:pPr>
              <a:t>‹#›</a:t>
            </a:fld>
            <a:endParaRPr lang="en-US"/>
          </a:p>
        </p:txBody>
      </p:sp>
    </p:spTree>
    <p:extLst>
      <p:ext uri="{BB962C8B-B14F-4D97-AF65-F5344CB8AC3E}">
        <p14:creationId xmlns:p14="http://schemas.microsoft.com/office/powerpoint/2010/main" val="18203246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6F2A60D-FDA8-46E8-9E45-7CE08C04C4EA}"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2292B48B-1734-4F7D-9617-ABD899FCF4FF}" type="slidenum">
              <a:rPr lang="en-US"/>
              <a:pPr>
                <a:defRPr/>
              </a:pPr>
              <a:t>‹#›</a:t>
            </a:fld>
            <a:endParaRPr lang="en-US"/>
          </a:p>
        </p:txBody>
      </p:sp>
    </p:spTree>
    <p:extLst>
      <p:ext uri="{BB962C8B-B14F-4D97-AF65-F5344CB8AC3E}">
        <p14:creationId xmlns:p14="http://schemas.microsoft.com/office/powerpoint/2010/main" val="3604761017"/>
      </p:ext>
    </p:extLst>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05D5FA7-D353-4C00-92A6-8EAA27FCAA2B}"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365DB1D1-5062-4C85-96A3-9357B2FC533A}" type="slidenum">
              <a:rPr lang="en-US"/>
              <a:pPr>
                <a:defRPr/>
              </a:pPr>
              <a:t>‹#›</a:t>
            </a:fld>
            <a:endParaRPr lang="en-US"/>
          </a:p>
        </p:txBody>
      </p:sp>
    </p:spTree>
    <p:extLst>
      <p:ext uri="{BB962C8B-B14F-4D97-AF65-F5344CB8AC3E}">
        <p14:creationId xmlns:p14="http://schemas.microsoft.com/office/powerpoint/2010/main" val="4269434621"/>
      </p:ext>
    </p:extLst>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AB630C3-A07E-4947-A899-5D1EB35165A2}"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81482B07-BC5D-4A7D-A232-FB116EE0925E}" type="slidenum">
              <a:rPr lang="en-US"/>
              <a:pPr>
                <a:defRPr/>
              </a:pPr>
              <a:t>‹#›</a:t>
            </a:fld>
            <a:endParaRPr lang="en-US"/>
          </a:p>
        </p:txBody>
      </p:sp>
    </p:spTree>
    <p:extLst>
      <p:ext uri="{BB962C8B-B14F-4D97-AF65-F5344CB8AC3E}">
        <p14:creationId xmlns:p14="http://schemas.microsoft.com/office/powerpoint/2010/main" val="2020341805"/>
      </p:ext>
    </p:extLst>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ED06E1F-0425-4CC2-932B-415A2D9FE678}"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41FDC109-3132-4EB0-95C3-B140EDA6BA41}" type="slidenum">
              <a:rPr lang="en-US"/>
              <a:pPr>
                <a:defRPr/>
              </a:pPr>
              <a:t>‹#›</a:t>
            </a:fld>
            <a:endParaRPr lang="en-US"/>
          </a:p>
        </p:txBody>
      </p:sp>
    </p:spTree>
    <p:extLst>
      <p:ext uri="{BB962C8B-B14F-4D97-AF65-F5344CB8AC3E}">
        <p14:creationId xmlns:p14="http://schemas.microsoft.com/office/powerpoint/2010/main" val="1229136856"/>
      </p:ext>
    </p:extLst>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2A6C956-B085-497D-931E-D2267272D51E}"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06AB5582-6C0A-43EF-B9FC-4F072CC58D82}" type="slidenum">
              <a:rPr lang="en-US"/>
              <a:pPr>
                <a:defRPr/>
              </a:pPr>
              <a:t>‹#›</a:t>
            </a:fld>
            <a:endParaRPr lang="en-US"/>
          </a:p>
        </p:txBody>
      </p:sp>
    </p:spTree>
    <p:extLst>
      <p:ext uri="{BB962C8B-B14F-4D97-AF65-F5344CB8AC3E}">
        <p14:creationId xmlns:p14="http://schemas.microsoft.com/office/powerpoint/2010/main" val="3034727699"/>
      </p:ext>
    </p:extLst>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DBFD22E-6323-4C73-B472-1B0C12E40855}"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824B1D39-86EF-4B76-9759-BD1365F34CD3}" type="slidenum">
              <a:rPr lang="en-US"/>
              <a:pPr>
                <a:defRPr/>
              </a:pPr>
              <a:t>‹#›</a:t>
            </a:fld>
            <a:endParaRPr lang="en-US"/>
          </a:p>
        </p:txBody>
      </p:sp>
    </p:spTree>
    <p:extLst>
      <p:ext uri="{BB962C8B-B14F-4D97-AF65-F5344CB8AC3E}">
        <p14:creationId xmlns:p14="http://schemas.microsoft.com/office/powerpoint/2010/main" val="3168323347"/>
      </p:ext>
    </p:extLst>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9D70AAE-A86E-4F15-9358-BE682779EB1A}" type="datetime1">
              <a:rPr lang="en-US"/>
              <a:pPr>
                <a:defRPr/>
              </a:pPr>
              <a:t>5/23/2013</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9" name="Slide Number Placeholder 5"/>
          <p:cNvSpPr>
            <a:spLocks noGrp="1"/>
          </p:cNvSpPr>
          <p:nvPr>
            <p:ph type="sldNum" sz="quarter" idx="12"/>
          </p:nvPr>
        </p:nvSpPr>
        <p:spPr/>
        <p:txBody>
          <a:bodyPr/>
          <a:lstStyle>
            <a:lvl1pPr>
              <a:defRPr/>
            </a:lvl1pPr>
          </a:lstStyle>
          <a:p>
            <a:pPr>
              <a:defRPr/>
            </a:pPr>
            <a:fld id="{8C89F7DE-B646-4FA0-A558-AD0A1E54C679}" type="slidenum">
              <a:rPr lang="en-US"/>
              <a:pPr>
                <a:defRPr/>
              </a:pPr>
              <a:t>‹#›</a:t>
            </a:fld>
            <a:endParaRPr lang="en-US"/>
          </a:p>
        </p:txBody>
      </p:sp>
    </p:spTree>
    <p:extLst>
      <p:ext uri="{BB962C8B-B14F-4D97-AF65-F5344CB8AC3E}">
        <p14:creationId xmlns:p14="http://schemas.microsoft.com/office/powerpoint/2010/main" val="2818828651"/>
      </p:ext>
    </p:extLst>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F90F222-7380-4935-8BEF-35553E58E184}" type="datetime1">
              <a:rPr lang="en-US"/>
              <a:pPr>
                <a:defRPr/>
              </a:pPr>
              <a:t>5/23/2013</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5" name="Slide Number Placeholder 5"/>
          <p:cNvSpPr>
            <a:spLocks noGrp="1"/>
          </p:cNvSpPr>
          <p:nvPr>
            <p:ph type="sldNum" sz="quarter" idx="12"/>
          </p:nvPr>
        </p:nvSpPr>
        <p:spPr/>
        <p:txBody>
          <a:bodyPr/>
          <a:lstStyle>
            <a:lvl1pPr>
              <a:defRPr/>
            </a:lvl1pPr>
          </a:lstStyle>
          <a:p>
            <a:pPr>
              <a:defRPr/>
            </a:pPr>
            <a:fld id="{05DEC809-E54B-47B4-B4B9-20A8EEBF6BD1}" type="slidenum">
              <a:rPr lang="en-US"/>
              <a:pPr>
                <a:defRPr/>
              </a:pPr>
              <a:t>‹#›</a:t>
            </a:fld>
            <a:endParaRPr lang="en-US"/>
          </a:p>
        </p:txBody>
      </p:sp>
    </p:spTree>
    <p:extLst>
      <p:ext uri="{BB962C8B-B14F-4D97-AF65-F5344CB8AC3E}">
        <p14:creationId xmlns:p14="http://schemas.microsoft.com/office/powerpoint/2010/main" val="3830768975"/>
      </p:ext>
    </p:extLst>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2BB6641-34DA-4B7E-9892-9141C7784340}" type="datetime1">
              <a:rPr lang="en-US"/>
              <a:pPr>
                <a:defRPr/>
              </a:pPr>
              <a:t>5/23/2013</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4" name="Slide Number Placeholder 5"/>
          <p:cNvSpPr>
            <a:spLocks noGrp="1"/>
          </p:cNvSpPr>
          <p:nvPr>
            <p:ph type="sldNum" sz="quarter" idx="12"/>
          </p:nvPr>
        </p:nvSpPr>
        <p:spPr/>
        <p:txBody>
          <a:bodyPr/>
          <a:lstStyle>
            <a:lvl1pPr>
              <a:defRPr/>
            </a:lvl1pPr>
          </a:lstStyle>
          <a:p>
            <a:pPr>
              <a:defRPr/>
            </a:pPr>
            <a:fld id="{EF60AD29-1E16-4CDE-9563-5350B243CBF5}" type="slidenum">
              <a:rPr lang="en-US"/>
              <a:pPr>
                <a:defRPr/>
              </a:pPr>
              <a:t>‹#›</a:t>
            </a:fld>
            <a:endParaRPr lang="en-US"/>
          </a:p>
        </p:txBody>
      </p:sp>
    </p:spTree>
    <p:extLst>
      <p:ext uri="{BB962C8B-B14F-4D97-AF65-F5344CB8AC3E}">
        <p14:creationId xmlns:p14="http://schemas.microsoft.com/office/powerpoint/2010/main" val="2162639172"/>
      </p:ext>
    </p:extLst>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0154D24-0601-47DD-BA98-06C1C53CD269}"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1DB29C6D-0B5C-4A79-8282-7361F59ADF46}" type="slidenum">
              <a:rPr lang="en-US"/>
              <a:pPr>
                <a:defRPr/>
              </a:pPr>
              <a:t>‹#›</a:t>
            </a:fld>
            <a:endParaRPr lang="en-US"/>
          </a:p>
        </p:txBody>
      </p:sp>
    </p:spTree>
    <p:extLst>
      <p:ext uri="{BB962C8B-B14F-4D97-AF65-F5344CB8AC3E}">
        <p14:creationId xmlns:p14="http://schemas.microsoft.com/office/powerpoint/2010/main" val="699984014"/>
      </p:ext>
    </p:extLst>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B42AD9C-17FF-4839-B450-562D201F70A9}"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E26B46ED-7497-4716-B3E7-14BC8EC3C89C}" type="slidenum">
              <a:rPr lang="en-US"/>
              <a:pPr>
                <a:defRPr/>
              </a:pPr>
              <a:t>‹#›</a:t>
            </a:fld>
            <a:endParaRPr lang="en-US"/>
          </a:p>
        </p:txBody>
      </p:sp>
    </p:spTree>
    <p:extLst>
      <p:ext uri="{BB962C8B-B14F-4D97-AF65-F5344CB8AC3E}">
        <p14:creationId xmlns:p14="http://schemas.microsoft.com/office/powerpoint/2010/main" val="2795054096"/>
      </p:ext>
    </p:extLst>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7A60E136-C719-42F7-97A8-A8BFA29B4F51}" type="datetime1">
              <a:rPr lang="en-US"/>
              <a:pPr>
                <a:defRPr/>
              </a:pPr>
              <a:t>5/23/2013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en-US"/>
              <a:t>Chuong 6 - Tien nghi phuc vu san xuat</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4C22FF23-A1D5-4282-B35C-57FC4F65B95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898"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898"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898"/>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9" presetID="37" presetClass="entr" presetSubtype="0" fill="hold" grpId="0"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898"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898"/>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898"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898"/>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898"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898"/>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898"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898"/>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37"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2">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3">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4">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5">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Lst>
      </p:bldP>
    </p:bld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sggp.org.vn/dataimages/original/images223108_2b.jpg"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838200" y="2133600"/>
            <a:ext cx="7767638" cy="1219200"/>
          </a:xfrm>
        </p:spPr>
        <p:txBody>
          <a:bodyPr/>
          <a:lstStyle/>
          <a:p>
            <a:pPr eaLnBrk="1" hangingPunct="1"/>
            <a:r>
              <a:rPr lang="en-US" smtClean="0">
                <a:latin typeface="VNI-Auchon" pitchFamily="2" charset="0"/>
              </a:rPr>
              <a:t>Chöông 2: TRIEÃN KHAI DÖÏ AÙN</a:t>
            </a:r>
          </a:p>
        </p:txBody>
      </p:sp>
      <p:sp>
        <p:nvSpPr>
          <p:cNvPr id="3076" name="Rectangle 6"/>
          <p:cNvSpPr>
            <a:spLocks noGrp="1" noChangeArrowheads="1"/>
          </p:cNvSpPr>
          <p:nvPr>
            <p:ph type="sldNum" sz="quarter" idx="12"/>
          </p:nvPr>
        </p:nvSpPr>
        <p:spPr>
          <a:xfrm>
            <a:off x="6553200" y="6248400"/>
            <a:ext cx="1905000" cy="457200"/>
          </a:xfrm>
        </p:spPr>
        <p:txBody>
          <a:bodyPr/>
          <a:lstStyle/>
          <a:p>
            <a:pPr>
              <a:defRPr/>
            </a:pPr>
            <a:fld id="{BBCEA14A-145C-4026-A12C-09084643F536}" type="slidenum">
              <a:rPr lang="en-US"/>
              <a:pPr>
                <a:defRPr/>
              </a:pPr>
              <a:t>1</a:t>
            </a:fld>
            <a:endParaRPr lang="en-US"/>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z="3400" b="1" i="1" smtClean="0">
                <a:solidFill>
                  <a:srgbClr val="A50021"/>
                </a:solidFill>
                <a:latin typeface="VNI-Times" pitchFamily="2" charset="0"/>
              </a:rPr>
              <a:t>Danh saùch caùc  haïng muïc caàn xem xeùt trong giai ñoaïn saûn xuaát thöû</a:t>
            </a:r>
          </a:p>
        </p:txBody>
      </p:sp>
      <p:sp>
        <p:nvSpPr>
          <p:cNvPr id="11267" name="Rectangle 3"/>
          <p:cNvSpPr>
            <a:spLocks noGrp="1" noChangeArrowheads="1"/>
          </p:cNvSpPr>
          <p:nvPr>
            <p:ph idx="1"/>
          </p:nvPr>
        </p:nvSpPr>
        <p:spPr/>
        <p:txBody>
          <a:bodyPr/>
          <a:lstStyle/>
          <a:p>
            <a:pPr marL="571500" indent="-571500" eaLnBrk="1" hangingPunct="1"/>
            <a:endParaRPr lang="en-US" sz="2800" i="1" smtClean="0"/>
          </a:p>
          <a:p>
            <a:pPr lvl="3" eaLnBrk="1" hangingPunct="1"/>
            <a:r>
              <a:rPr lang="en-US" sz="2800" b="1" i="1" smtClean="0">
                <a:solidFill>
                  <a:srgbClr val="0000CC"/>
                </a:solidFill>
                <a:latin typeface="VNI-Times" pitchFamily="2" charset="0"/>
              </a:rPr>
              <a:t>Caùc doøng vaät lieäu</a:t>
            </a:r>
            <a:endParaRPr lang="en-US" sz="2800" b="1" smtClean="0">
              <a:solidFill>
                <a:srgbClr val="0000CC"/>
              </a:solidFill>
              <a:latin typeface="VNI-Times" pitchFamily="2" charset="0"/>
            </a:endParaRPr>
          </a:p>
          <a:p>
            <a:pPr lvl="3" eaLnBrk="1" hangingPunct="1"/>
            <a:r>
              <a:rPr lang="en-US" sz="2800" b="1" i="1" smtClean="0">
                <a:solidFill>
                  <a:srgbClr val="0000CC"/>
                </a:solidFill>
                <a:latin typeface="VNI-Times" pitchFamily="2" charset="0"/>
              </a:rPr>
              <a:t>Vaät lieäu</a:t>
            </a:r>
            <a:endParaRPr lang="en-US" sz="2800" b="1" smtClean="0">
              <a:solidFill>
                <a:srgbClr val="0000CC"/>
              </a:solidFill>
              <a:latin typeface="VNI-Times" pitchFamily="2" charset="0"/>
            </a:endParaRPr>
          </a:p>
          <a:p>
            <a:pPr lvl="3" eaLnBrk="1" hangingPunct="1"/>
            <a:r>
              <a:rPr lang="en-US" sz="2800" b="1" i="1" smtClean="0">
                <a:solidFill>
                  <a:srgbClr val="0000CC"/>
                </a:solidFill>
                <a:latin typeface="VNI-Times" pitchFamily="2" charset="0"/>
              </a:rPr>
              <a:t>Thieát bò </a:t>
            </a:r>
            <a:endParaRPr lang="en-US" sz="2800" b="1" smtClean="0">
              <a:solidFill>
                <a:srgbClr val="0000CC"/>
              </a:solidFill>
              <a:latin typeface="VNI-Times" pitchFamily="2" charset="0"/>
            </a:endParaRPr>
          </a:p>
          <a:p>
            <a:pPr lvl="3" eaLnBrk="1" hangingPunct="1"/>
            <a:r>
              <a:rPr lang="en-US" sz="2800" b="1" i="1" smtClean="0">
                <a:solidFill>
                  <a:srgbClr val="0000CC"/>
                </a:solidFill>
                <a:latin typeface="VNI-Times" pitchFamily="2" charset="0"/>
              </a:rPr>
              <a:t>Vaän chuyeån vaät lieäu</a:t>
            </a:r>
          </a:p>
          <a:p>
            <a:pPr lvl="3" eaLnBrk="1" hangingPunct="1"/>
            <a:r>
              <a:rPr lang="en-US" sz="2800" b="1" i="1" smtClean="0">
                <a:solidFill>
                  <a:srgbClr val="0000CC"/>
                </a:solidFill>
                <a:latin typeface="VNI-Times" pitchFamily="2" charset="0"/>
              </a:rPr>
              <a:t>Nhaân coâng</a:t>
            </a:r>
          </a:p>
        </p:txBody>
      </p:sp>
      <p:sp>
        <p:nvSpPr>
          <p:cNvPr id="12292" name="Slide Number Placeholder 5"/>
          <p:cNvSpPr>
            <a:spLocks noGrp="1"/>
          </p:cNvSpPr>
          <p:nvPr>
            <p:ph type="sldNum" sz="quarter" idx="12"/>
          </p:nvPr>
        </p:nvSpPr>
        <p:spPr/>
        <p:txBody>
          <a:bodyPr/>
          <a:lstStyle/>
          <a:p>
            <a:pPr>
              <a:defRPr/>
            </a:pPr>
            <a:fld id="{17D3904E-74CD-4A45-B219-8E62DB6931DA}" type="slidenum">
              <a:rPr lang="en-US"/>
              <a:pPr>
                <a:defRPr/>
              </a:pPr>
              <a:t>10</a:t>
            </a:fld>
            <a:endParaRPr lang="en-US"/>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a:spLocks noGrp="1" noChangeArrowheads="1"/>
          </p:cNvSpPr>
          <p:nvPr>
            <p:ph type="title"/>
          </p:nvPr>
        </p:nvSpPr>
        <p:spPr>
          <a:xfrm>
            <a:off x="574675" y="304800"/>
            <a:ext cx="8001000" cy="762000"/>
          </a:xfrm>
        </p:spPr>
        <p:txBody>
          <a:bodyPr/>
          <a:lstStyle/>
          <a:p>
            <a:pPr eaLnBrk="1" hangingPunct="1"/>
            <a:r>
              <a:rPr lang="en-US" b="1" smtClean="0">
                <a:solidFill>
                  <a:srgbClr val="A50021"/>
                </a:solidFill>
                <a:latin typeface="VNI-Times" pitchFamily="2" charset="0"/>
              </a:rPr>
              <a:t>Thieát bò saûn xuaát thöû</a:t>
            </a:r>
          </a:p>
        </p:txBody>
      </p:sp>
      <p:pic>
        <p:nvPicPr>
          <p:cNvPr id="12291" name="Picture 4" descr="DSCF051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00200" y="1660525"/>
            <a:ext cx="6096000" cy="4572000"/>
          </a:xfrm>
          <a:noFill/>
        </p:spPr>
      </p:pic>
      <p:sp>
        <p:nvSpPr>
          <p:cNvPr id="13316" name="Slide Number Placeholder 5"/>
          <p:cNvSpPr>
            <a:spLocks noGrp="1"/>
          </p:cNvSpPr>
          <p:nvPr>
            <p:ph type="sldNum" sz="quarter" idx="12"/>
          </p:nvPr>
        </p:nvSpPr>
        <p:spPr/>
        <p:txBody>
          <a:bodyPr/>
          <a:lstStyle/>
          <a:p>
            <a:pPr>
              <a:defRPr/>
            </a:pPr>
            <a:fld id="{9A2CB89E-78AC-4B50-91C9-69CA440355DB}" type="slidenum">
              <a:rPr lang="en-US"/>
              <a:pPr>
                <a:defRPr/>
              </a:pPr>
              <a:t>11</a:t>
            </a:fld>
            <a:endParaRPr lang="en-US"/>
          </a:p>
        </p:txBody>
      </p:sp>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title"/>
          </p:nvPr>
        </p:nvSpPr>
        <p:spPr>
          <a:xfrm>
            <a:off x="574675" y="304800"/>
            <a:ext cx="3540125" cy="1216025"/>
          </a:xfrm>
        </p:spPr>
        <p:txBody>
          <a:bodyPr/>
          <a:lstStyle/>
          <a:p>
            <a:pPr eaLnBrk="1" hangingPunct="1"/>
            <a:r>
              <a:rPr lang="en-US" sz="3400" b="1" smtClean="0">
                <a:solidFill>
                  <a:srgbClr val="A50021"/>
                </a:solidFill>
                <a:latin typeface="Times New Roman" pitchFamily="18" charset="0"/>
              </a:rPr>
              <a:t>THIẾT BỊ SẤY KHÍ ĐỘNG</a:t>
            </a:r>
          </a:p>
        </p:txBody>
      </p:sp>
      <p:pic>
        <p:nvPicPr>
          <p:cNvPr id="13315" name="Picture 8" descr="DSCF052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114800" y="0"/>
            <a:ext cx="5029200" cy="6705600"/>
          </a:xfrm>
        </p:spPr>
      </p:pic>
      <p:sp>
        <p:nvSpPr>
          <p:cNvPr id="14340" name="Slide Number Placeholder 5"/>
          <p:cNvSpPr>
            <a:spLocks noGrp="1"/>
          </p:cNvSpPr>
          <p:nvPr>
            <p:ph type="sldNum" sz="quarter" idx="12"/>
          </p:nvPr>
        </p:nvSpPr>
        <p:spPr/>
        <p:txBody>
          <a:bodyPr/>
          <a:lstStyle/>
          <a:p>
            <a:pPr>
              <a:defRPr/>
            </a:pPr>
            <a:fld id="{E2C2D85E-DA17-4813-9F70-9DDC3FFA33B8}" type="slidenum">
              <a:rPr lang="en-US"/>
              <a:pPr>
                <a:defRPr/>
              </a:pPr>
              <a:t>12</a:t>
            </a:fld>
            <a:endParaRPr lang="en-US"/>
          </a:p>
        </p:txBody>
      </p:sp>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5"/>
          <p:cNvSpPr>
            <a:spLocks noGrp="1" noChangeArrowheads="1"/>
          </p:cNvSpPr>
          <p:nvPr>
            <p:ph type="title"/>
          </p:nvPr>
        </p:nvSpPr>
        <p:spPr/>
        <p:txBody>
          <a:bodyPr rtlCol="0">
            <a:normAutofit fontScale="90000"/>
          </a:bodyPr>
          <a:lstStyle/>
          <a:p>
            <a:pPr eaLnBrk="1" fontAlgn="auto" hangingPunct="1">
              <a:spcAft>
                <a:spcPts val="0"/>
              </a:spcAft>
              <a:defRPr/>
            </a:pPr>
            <a:r>
              <a:rPr lang="en-US" b="1" smtClean="0">
                <a:solidFill>
                  <a:srgbClr val="A50021"/>
                </a:solidFill>
                <a:latin typeface="Times New Roman" pitchFamily="18" charset="0"/>
              </a:rPr>
              <a:t>SẢN XUẤT PILOT BỘT CHANH</a:t>
            </a:r>
          </a:p>
        </p:txBody>
      </p:sp>
      <p:pic>
        <p:nvPicPr>
          <p:cNvPr id="14339" name="Picture 4" descr="DSCF051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55750" y="1600200"/>
            <a:ext cx="6032500" cy="4525963"/>
          </a:xfrm>
          <a:noFill/>
        </p:spPr>
      </p:pic>
      <p:sp>
        <p:nvSpPr>
          <p:cNvPr id="15364" name="Slide Number Placeholder 5"/>
          <p:cNvSpPr>
            <a:spLocks noGrp="1"/>
          </p:cNvSpPr>
          <p:nvPr>
            <p:ph type="sldNum" sz="quarter" idx="12"/>
          </p:nvPr>
        </p:nvSpPr>
        <p:spPr/>
        <p:txBody>
          <a:bodyPr/>
          <a:lstStyle/>
          <a:p>
            <a:pPr>
              <a:defRPr/>
            </a:pPr>
            <a:fld id="{F1513758-6A41-4186-91E7-BFF1276DD486}" type="slidenum">
              <a:rPr lang="en-US"/>
              <a:pPr>
                <a:defRPr/>
              </a:pPr>
              <a:t>13</a:t>
            </a:fld>
            <a:endParaRPr lang="en-US"/>
          </a:p>
        </p:txBody>
      </p:sp>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l" eaLnBrk="1" hangingPunct="1"/>
            <a:r>
              <a:rPr lang="en-US" sz="3200" b="1" smtClean="0">
                <a:solidFill>
                  <a:srgbClr val="A50021"/>
                </a:solidFill>
                <a:latin typeface="VNI-Times" pitchFamily="2" charset="0"/>
              </a:rPr>
              <a:t>2.1.6. Duïng cuï ño vaø kieåm soaùt</a:t>
            </a:r>
          </a:p>
        </p:txBody>
      </p:sp>
      <p:sp>
        <p:nvSpPr>
          <p:cNvPr id="16390" name="Rectangle 3"/>
          <p:cNvSpPr>
            <a:spLocks noGrp="1" noChangeArrowheads="1"/>
          </p:cNvSpPr>
          <p:nvPr>
            <p:ph idx="1"/>
          </p:nvPr>
        </p:nvSpPr>
        <p:spPr/>
        <p:txBody>
          <a:bodyPr rtlCol="0">
            <a:normAutofit/>
          </a:bodyPr>
          <a:lstStyle/>
          <a:p>
            <a:pPr marL="0" indent="854075" eaLnBrk="1" fontAlgn="auto" hangingPunct="1">
              <a:spcAft>
                <a:spcPts val="0"/>
              </a:spcAft>
              <a:buFont typeface="Wingdings" pitchFamily="2" charset="2"/>
              <a:buNone/>
              <a:defRPr/>
            </a:pPr>
            <a:r>
              <a:rPr lang="en-US" sz="2800" b="1" i="1" smtClean="0">
                <a:latin typeface="VNI-Times" pitchFamily="2" charset="0"/>
              </a:rPr>
              <a:t>	</a:t>
            </a:r>
            <a:r>
              <a:rPr lang="en-US" sz="2800" b="1" i="1" smtClean="0">
                <a:solidFill>
                  <a:srgbClr val="A50021"/>
                </a:solidFill>
                <a:latin typeface="VNI-Times" pitchFamily="2" charset="0"/>
              </a:rPr>
              <a:t>Vaán ñeà duïng cuï ño vaø kieåm soaùt quaù trình laø moät boä phaän ñaëc bieät quan troïng.</a:t>
            </a:r>
            <a:r>
              <a:rPr lang="en-US" sz="2800" b="1" smtClean="0">
                <a:latin typeface="VNI-Times" pitchFamily="2" charset="0"/>
              </a:rPr>
              <a:t> </a:t>
            </a:r>
          </a:p>
          <a:p>
            <a:pPr marL="0" indent="579438" eaLnBrk="1" fontAlgn="auto" hangingPunct="1">
              <a:spcAft>
                <a:spcPts val="0"/>
              </a:spcAft>
              <a:buFont typeface="Wingdings" pitchFamily="2" charset="2"/>
              <a:buNone/>
              <a:defRPr/>
            </a:pPr>
            <a:r>
              <a:rPr lang="en-US" sz="2800" b="1" smtClean="0">
                <a:solidFill>
                  <a:srgbClr val="0000CC"/>
                </a:solidFill>
                <a:latin typeface="VNI-Times" pitchFamily="2" charset="0"/>
              </a:rPr>
              <a:t>Nhöõng yeâu caàu cuûa vieäc kieåm soaùt quaù trình laø</a:t>
            </a:r>
          </a:p>
          <a:p>
            <a:pPr marL="0" indent="854075" eaLnBrk="1" fontAlgn="auto" hangingPunct="1">
              <a:spcAft>
                <a:spcPts val="0"/>
              </a:spcAft>
              <a:buFont typeface="Wingdings" pitchFamily="2" charset="2"/>
              <a:buNone/>
              <a:defRPr/>
            </a:pPr>
            <a:r>
              <a:rPr lang="en-US" sz="2800" b="1" smtClean="0">
                <a:solidFill>
                  <a:srgbClr val="0000CC"/>
                </a:solidFill>
                <a:latin typeface="VNI-Times" pitchFamily="2" charset="0"/>
              </a:rPr>
              <a:t>(1) caân baèng vaät chaát, </a:t>
            </a:r>
          </a:p>
          <a:p>
            <a:pPr marL="0" indent="854075" eaLnBrk="1" fontAlgn="auto" hangingPunct="1">
              <a:spcAft>
                <a:spcPts val="0"/>
              </a:spcAft>
              <a:buFont typeface="Wingdings" pitchFamily="2" charset="2"/>
              <a:buNone/>
              <a:defRPr/>
            </a:pPr>
            <a:r>
              <a:rPr lang="en-US" sz="2800" b="1" smtClean="0">
                <a:solidFill>
                  <a:srgbClr val="0000CC"/>
                </a:solidFill>
                <a:latin typeface="VNI-Times" pitchFamily="2" charset="0"/>
              </a:rPr>
              <a:t>(2) caân baèng naêng löôïng, </a:t>
            </a:r>
          </a:p>
          <a:p>
            <a:pPr marL="0" indent="854075" eaLnBrk="1" fontAlgn="auto" hangingPunct="1">
              <a:spcAft>
                <a:spcPts val="0"/>
              </a:spcAft>
              <a:buFont typeface="Wingdings" pitchFamily="2" charset="2"/>
              <a:buNone/>
              <a:defRPr/>
            </a:pPr>
            <a:r>
              <a:rPr lang="en-US" sz="2800" b="1" smtClean="0">
                <a:solidFill>
                  <a:srgbClr val="0000CC"/>
                </a:solidFill>
                <a:latin typeface="VNI-Times" pitchFamily="2" charset="0"/>
              </a:rPr>
              <a:t>(3) caùc yeâu caàu veà chaát löôïng, vaø </a:t>
            </a:r>
          </a:p>
          <a:p>
            <a:pPr marL="0" indent="854075" eaLnBrk="1" fontAlgn="auto" hangingPunct="1">
              <a:spcAft>
                <a:spcPts val="0"/>
              </a:spcAft>
              <a:buFont typeface="Wingdings" pitchFamily="2" charset="2"/>
              <a:buNone/>
              <a:defRPr/>
            </a:pPr>
            <a:r>
              <a:rPr lang="en-US" sz="2800" b="1" smtClean="0">
                <a:solidFill>
                  <a:srgbClr val="0000CC"/>
                </a:solidFill>
                <a:latin typeface="VNI-Times" pitchFamily="2" charset="0"/>
              </a:rPr>
              <a:t>(4) caùc yeâu caàu veà kinh teá. </a:t>
            </a:r>
          </a:p>
        </p:txBody>
      </p:sp>
      <p:sp>
        <p:nvSpPr>
          <p:cNvPr id="16388" name="Slide Number Placeholder 5"/>
          <p:cNvSpPr>
            <a:spLocks noGrp="1"/>
          </p:cNvSpPr>
          <p:nvPr>
            <p:ph type="sldNum" sz="quarter" idx="12"/>
          </p:nvPr>
        </p:nvSpPr>
        <p:spPr/>
        <p:txBody>
          <a:bodyPr/>
          <a:lstStyle/>
          <a:p>
            <a:pPr>
              <a:defRPr/>
            </a:pPr>
            <a:fld id="{3AF79A72-8064-4B13-ABC8-962C12EA9265}" type="slidenum">
              <a:rPr lang="en-US"/>
              <a:pPr>
                <a:defRPr/>
              </a:pPr>
              <a:t>14</a:t>
            </a:fld>
            <a:endParaRPr lang="en-US"/>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74675" y="304800"/>
            <a:ext cx="8340725" cy="1216025"/>
          </a:xfrm>
        </p:spPr>
        <p:txBody>
          <a:bodyPr/>
          <a:lstStyle/>
          <a:p>
            <a:pPr eaLnBrk="1" hangingPunct="1"/>
            <a:r>
              <a:rPr lang="en-US" sz="2400" b="1" smtClean="0">
                <a:solidFill>
                  <a:srgbClr val="A50021"/>
                </a:solidFill>
                <a:latin typeface="VNI-Times" pitchFamily="2" charset="0"/>
              </a:rPr>
              <a:t>Trình töï phaân tích vieäc söû duïng duïng cuï ño vaø kieåm soaùt quaù trình thay ñoåi theo qui trình coâng ngheä, tuy nhieân caàn nhôù nhöõng böôùc cô baûn sau:</a:t>
            </a:r>
          </a:p>
        </p:txBody>
      </p:sp>
      <p:sp>
        <p:nvSpPr>
          <p:cNvPr id="16387" name="Rectangle 3"/>
          <p:cNvSpPr>
            <a:spLocks noGrp="1" noChangeArrowheads="1"/>
          </p:cNvSpPr>
          <p:nvPr>
            <p:ph idx="1"/>
          </p:nvPr>
        </p:nvSpPr>
        <p:spPr>
          <a:xfrm>
            <a:off x="228600" y="1752600"/>
            <a:ext cx="8686800" cy="4267200"/>
          </a:xfrm>
        </p:spPr>
        <p:txBody>
          <a:bodyPr/>
          <a:lstStyle/>
          <a:p>
            <a:pPr lvl="1" eaLnBrk="1" hangingPunct="1">
              <a:buFont typeface="Wingdings" pitchFamily="2" charset="2"/>
              <a:buAutoNum type="arabicParenR"/>
            </a:pPr>
            <a:r>
              <a:rPr lang="en-US" sz="2400" b="1" smtClean="0">
                <a:solidFill>
                  <a:srgbClr val="0000CC"/>
                </a:solidFill>
                <a:latin typeface="VNI-Times" pitchFamily="2" charset="0"/>
              </a:rPr>
              <a:t> Lieät keâ caùc bieán soá</a:t>
            </a:r>
          </a:p>
          <a:p>
            <a:pPr lvl="1" eaLnBrk="1" hangingPunct="1">
              <a:buFont typeface="Wingdings" pitchFamily="2" charset="2"/>
              <a:buAutoNum type="arabicParenR"/>
            </a:pPr>
            <a:r>
              <a:rPr lang="en-US" sz="2400" b="1" smtClean="0">
                <a:solidFill>
                  <a:srgbClr val="0000CC"/>
                </a:solidFill>
                <a:latin typeface="VNI-Times" pitchFamily="2" charset="0"/>
              </a:rPr>
              <a:t> Xaùc ñònh ñoä lôùn, nguoàn vaø thôøi gian bieán ñoåi cuûa caùc bieán soá</a:t>
            </a:r>
          </a:p>
          <a:p>
            <a:pPr lvl="1" eaLnBrk="1" hangingPunct="1">
              <a:buFont typeface="Wingdings" pitchFamily="2" charset="2"/>
              <a:buAutoNum type="arabicParenR"/>
            </a:pPr>
            <a:r>
              <a:rPr lang="en-US" sz="2400" b="1" smtClean="0">
                <a:solidFill>
                  <a:srgbClr val="0000CC"/>
                </a:solidFill>
                <a:latin typeface="VNI-Times" pitchFamily="2" charset="0"/>
              </a:rPr>
              <a:t> Löïa choïn caùc bieán soá coù yù nghóa</a:t>
            </a:r>
          </a:p>
          <a:p>
            <a:pPr lvl="1" eaLnBrk="1" hangingPunct="1">
              <a:buFont typeface="Wingdings" pitchFamily="2" charset="2"/>
              <a:buAutoNum type="arabicParenR"/>
            </a:pPr>
            <a:r>
              <a:rPr lang="en-US" sz="2400" b="1" smtClean="0">
                <a:solidFill>
                  <a:srgbClr val="0000CC"/>
                </a:solidFill>
                <a:latin typeface="VNI-Times" pitchFamily="2" charset="0"/>
              </a:rPr>
              <a:t> Giaûm thieåu caùc bieán soá phaûi ño</a:t>
            </a:r>
          </a:p>
          <a:p>
            <a:pPr lvl="1" eaLnBrk="1" hangingPunct="1">
              <a:buFont typeface="Wingdings" pitchFamily="2" charset="2"/>
              <a:buAutoNum type="arabicParenR"/>
            </a:pPr>
            <a:r>
              <a:rPr lang="en-US" sz="2400" b="1" smtClean="0">
                <a:solidFill>
                  <a:srgbClr val="0000CC"/>
                </a:solidFill>
                <a:latin typeface="VNI-Times" pitchFamily="2" charset="0"/>
              </a:rPr>
              <a:t> Löïa choïn caùc bieán soá nhaïy vôùi quaù trình kieåm soaùt</a:t>
            </a:r>
          </a:p>
          <a:p>
            <a:pPr lvl="1" eaLnBrk="1" hangingPunct="1">
              <a:buFont typeface="Wingdings" pitchFamily="2" charset="2"/>
              <a:buAutoNum type="arabicParenR"/>
            </a:pPr>
            <a:r>
              <a:rPr lang="en-US" sz="2400" b="1" smtClean="0">
                <a:solidFill>
                  <a:srgbClr val="0000CC"/>
                </a:solidFill>
                <a:latin typeface="VNI-Times" pitchFamily="2" charset="0"/>
              </a:rPr>
              <a:t> Quyeát ñònh caùc bieán soá chính ñeå kieåm soaùt</a:t>
            </a:r>
          </a:p>
          <a:p>
            <a:pPr lvl="1" eaLnBrk="1" hangingPunct="1">
              <a:buFont typeface="Wingdings" pitchFamily="2" charset="2"/>
              <a:buAutoNum type="arabicParenR"/>
            </a:pPr>
            <a:r>
              <a:rPr lang="en-US" sz="2400" b="1" smtClean="0">
                <a:solidFill>
                  <a:srgbClr val="0000CC"/>
                </a:solidFill>
                <a:latin typeface="VNI-Times" pitchFamily="2" charset="0"/>
              </a:rPr>
              <a:t> Löïa choïn caùc bieán soá thöù caáp quan troïng</a:t>
            </a:r>
          </a:p>
          <a:p>
            <a:pPr lvl="1" algn="just" eaLnBrk="1" hangingPunct="1">
              <a:buFont typeface="Wingdings" pitchFamily="2" charset="2"/>
              <a:buAutoNum type="arabicParenR"/>
            </a:pPr>
            <a:r>
              <a:rPr lang="en-US" sz="2400" b="1" smtClean="0">
                <a:solidFill>
                  <a:srgbClr val="0000CC"/>
                </a:solidFill>
                <a:latin typeface="VNI-Times" pitchFamily="2" charset="0"/>
              </a:rPr>
              <a:t> Muïc ñích cuûa quaù trình saûn xuaát thöû  laø xaùc ñònh duïng cuï ño, kieåm tra caàn thieát vaø kieåm soaùt töï ñoäng. Duïng cuï ño cuõng laø phöông tieän cung caáp soá lieäu ñeå thieát keá. </a:t>
            </a:r>
          </a:p>
        </p:txBody>
      </p:sp>
      <p:sp>
        <p:nvSpPr>
          <p:cNvPr id="17412" name="Slide Number Placeholder 5"/>
          <p:cNvSpPr>
            <a:spLocks noGrp="1"/>
          </p:cNvSpPr>
          <p:nvPr>
            <p:ph type="sldNum" sz="quarter" idx="12"/>
          </p:nvPr>
        </p:nvSpPr>
        <p:spPr/>
        <p:txBody>
          <a:bodyPr/>
          <a:lstStyle/>
          <a:p>
            <a:pPr>
              <a:defRPr/>
            </a:pPr>
            <a:fld id="{F8EE0ADA-6711-4FA8-BA6E-5DBC7A2D0955}" type="slidenum">
              <a:rPr lang="en-US"/>
              <a:pPr>
                <a:defRPr/>
              </a:pPr>
              <a:t>15</a:t>
            </a:fld>
            <a:endParaRPr lang="en-US"/>
          </a:p>
        </p:txBody>
      </p:sp>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304800"/>
            <a:ext cx="8458200" cy="1216025"/>
          </a:xfrm>
        </p:spPr>
        <p:txBody>
          <a:bodyPr/>
          <a:lstStyle/>
          <a:p>
            <a:pPr algn="l" eaLnBrk="1" hangingPunct="1"/>
            <a:r>
              <a:rPr lang="en-US" sz="3200" b="1" smtClean="0">
                <a:solidFill>
                  <a:srgbClr val="A50021"/>
                </a:solidFill>
                <a:latin typeface="VNI-Times" pitchFamily="2" charset="0"/>
              </a:rPr>
              <a:t>2.1.7. Nhaø maùy saûn xuaát qui moâ thöông maïi</a:t>
            </a:r>
          </a:p>
        </p:txBody>
      </p:sp>
      <p:sp>
        <p:nvSpPr>
          <p:cNvPr id="17411" name="Rectangle 3"/>
          <p:cNvSpPr>
            <a:spLocks noGrp="1" noChangeArrowheads="1"/>
          </p:cNvSpPr>
          <p:nvPr>
            <p:ph idx="1"/>
          </p:nvPr>
        </p:nvSpPr>
        <p:spPr>
          <a:xfrm>
            <a:off x="228600" y="1752600"/>
            <a:ext cx="8610600" cy="4267200"/>
          </a:xfrm>
        </p:spPr>
        <p:txBody>
          <a:bodyPr/>
          <a:lstStyle/>
          <a:p>
            <a:pPr marL="0" indent="854075" algn="just" eaLnBrk="1" hangingPunct="1">
              <a:buClr>
                <a:srgbClr val="0000CC"/>
              </a:buClr>
              <a:buFont typeface="Wingdings" pitchFamily="2" charset="2"/>
              <a:buChar char="v"/>
            </a:pPr>
            <a:r>
              <a:rPr lang="en-US" sz="2600" b="1" smtClean="0">
                <a:solidFill>
                  <a:srgbClr val="0000CC"/>
                </a:solidFill>
                <a:latin typeface="VNI-Times" pitchFamily="2" charset="0"/>
              </a:rPr>
              <a:t>Neáu qui trình coâng ngheä saûn xuaát cho thaáy laø khaû thi veà kinh teá – kyõ thuaät sau moät thôøi gian saûn xuaát thöû vaø nhöõng öôùc tính cho thaáy chi phí saûn xuaát laø thaáp thì döï aùn seõ ñi vaøo giai ñoaïn thöïc hieän cuoái cuøng – </a:t>
            </a:r>
            <a:r>
              <a:rPr lang="en-US" sz="2600" b="1" i="1" smtClean="0">
                <a:solidFill>
                  <a:srgbClr val="A50021"/>
                </a:solidFill>
                <a:latin typeface="VNI-Times" pitchFamily="2" charset="0"/>
              </a:rPr>
              <a:t>trieãn khai xaây döïng nhaø maùy saûn xuaát treân qui moâ thöông maïi</a:t>
            </a:r>
            <a:r>
              <a:rPr lang="en-US" sz="2600" b="1" smtClean="0">
                <a:solidFill>
                  <a:srgbClr val="A50021"/>
                </a:solidFill>
                <a:latin typeface="VNI-Times" pitchFamily="2" charset="0"/>
              </a:rPr>
              <a:t> – </a:t>
            </a:r>
            <a:r>
              <a:rPr lang="en-US" sz="2600" b="1" i="1" smtClean="0">
                <a:solidFill>
                  <a:srgbClr val="A50021"/>
                </a:solidFill>
                <a:latin typeface="VNI-Times" pitchFamily="2" charset="0"/>
              </a:rPr>
              <a:t>vôùi nhöõng ñaûm baûo laø taát caû nhöõng ruûi ro veà kyõ thuaät laãn kinh teá ñeàu ñaõ ñöôïc giaûm ñeán möùc toái thieåu</a:t>
            </a:r>
            <a:r>
              <a:rPr lang="en-US" sz="2600" b="1" smtClean="0">
                <a:solidFill>
                  <a:srgbClr val="A50021"/>
                </a:solidFill>
                <a:latin typeface="VNI-Times" pitchFamily="2" charset="0"/>
              </a:rPr>
              <a:t>.</a:t>
            </a:r>
            <a:r>
              <a:rPr lang="en-US" sz="2600" b="1" smtClean="0">
                <a:solidFill>
                  <a:srgbClr val="0000CC"/>
                </a:solidFill>
                <a:latin typeface="VNI-Times" pitchFamily="2" charset="0"/>
              </a:rPr>
              <a:t> </a:t>
            </a:r>
          </a:p>
          <a:p>
            <a:pPr marL="0" indent="854075" algn="just" eaLnBrk="1" hangingPunct="1">
              <a:buClr>
                <a:srgbClr val="0000CC"/>
              </a:buClr>
              <a:buFont typeface="Wingdings" pitchFamily="2" charset="2"/>
              <a:buChar char="v"/>
            </a:pPr>
            <a:r>
              <a:rPr lang="en-US" sz="2600" b="1" smtClean="0">
                <a:solidFill>
                  <a:srgbClr val="0000CC"/>
                </a:solidFill>
                <a:latin typeface="VNI-Times" pitchFamily="2" charset="0"/>
              </a:rPr>
              <a:t>Qui moâ nhaø maùy tuyø thuoäc vaøo nhöõng yeâu caàu ñaõ ñöôïc xaùc ñònh töø ñaàu cuûa quaù trình thieát keá nhaø maùy.</a:t>
            </a:r>
          </a:p>
        </p:txBody>
      </p:sp>
      <p:sp>
        <p:nvSpPr>
          <p:cNvPr id="21508" name="Slide Number Placeholder 5"/>
          <p:cNvSpPr>
            <a:spLocks noGrp="1"/>
          </p:cNvSpPr>
          <p:nvPr>
            <p:ph type="sldNum" sz="quarter" idx="12"/>
          </p:nvPr>
        </p:nvSpPr>
        <p:spPr/>
        <p:txBody>
          <a:bodyPr/>
          <a:lstStyle/>
          <a:p>
            <a:pPr>
              <a:defRPr/>
            </a:pPr>
            <a:fld id="{7E04CA5B-D690-4C64-BE0A-2341EB94E383}" type="slidenum">
              <a:rPr lang="en-US"/>
              <a:pPr>
                <a:defRPr/>
              </a:pPr>
              <a:t>16</a:t>
            </a:fld>
            <a:endParaRPr lang="en-US"/>
          </a:p>
        </p:txBody>
      </p:sp>
    </p:spTree>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574675" y="304800"/>
            <a:ext cx="8340725" cy="1216025"/>
          </a:xfrm>
        </p:spPr>
        <p:txBody>
          <a:bodyPr rtlCol="0">
            <a:normAutofit fontScale="90000"/>
          </a:bodyPr>
          <a:lstStyle/>
          <a:p>
            <a:pPr eaLnBrk="1" fontAlgn="auto" hangingPunct="1">
              <a:spcAft>
                <a:spcPts val="0"/>
              </a:spcAft>
              <a:defRPr/>
            </a:pPr>
            <a:r>
              <a:rPr lang="en-US" sz="2400" b="1" smtClean="0">
                <a:solidFill>
                  <a:srgbClr val="A50021"/>
                </a:solidFill>
                <a:latin typeface="VNI-Times" pitchFamily="2" charset="0"/>
              </a:rPr>
              <a:t>Caàn phoái hôïp giöõa naêng suaát vaø hình daùng nhaø maùy, boá trí maët baèng nhaø maùy vaø xaùc ñònh ñöôøng di chuyeån toát nhaát cuûa taát caû caùc doøng vaät lieäu vaø saûn phaåm.</a:t>
            </a:r>
            <a:r>
              <a:rPr lang="en-US" sz="3400" smtClean="0"/>
              <a:t> </a:t>
            </a:r>
          </a:p>
        </p:txBody>
      </p:sp>
      <p:sp>
        <p:nvSpPr>
          <p:cNvPr id="18435" name="Rectangle 3"/>
          <p:cNvSpPr>
            <a:spLocks noGrp="1" noChangeArrowheads="1"/>
          </p:cNvSpPr>
          <p:nvPr>
            <p:ph idx="1"/>
          </p:nvPr>
        </p:nvSpPr>
        <p:spPr/>
        <p:txBody>
          <a:bodyPr/>
          <a:lstStyle/>
          <a:p>
            <a:pPr indent="631825" algn="just" eaLnBrk="1" hangingPunct="1">
              <a:buClr>
                <a:srgbClr val="0000CC"/>
              </a:buClr>
              <a:buFont typeface="Wingdings" pitchFamily="2" charset="2"/>
              <a:buChar char="v"/>
            </a:pPr>
            <a:r>
              <a:rPr lang="en-US" sz="2600" b="1" smtClean="0">
                <a:solidFill>
                  <a:srgbClr val="0000CC"/>
                </a:solidFill>
                <a:latin typeface="VNI-Times" pitchFamily="2" charset="0"/>
              </a:rPr>
              <a:t>Neáu caàn thieát phaûi söû duïng sa baøn ñeå xaùc ñònh caùc phöông aùn khaû thi boá trí thieát bò khaùc nhau. </a:t>
            </a:r>
          </a:p>
          <a:p>
            <a:pPr indent="631825" algn="just" eaLnBrk="1" hangingPunct="1">
              <a:buClr>
                <a:srgbClr val="0000CC"/>
              </a:buClr>
              <a:buFont typeface="Wingdings" pitchFamily="2" charset="2"/>
              <a:buChar char="v"/>
            </a:pPr>
            <a:r>
              <a:rPr lang="en-US" sz="2600" b="1" smtClean="0">
                <a:solidFill>
                  <a:srgbClr val="0000CC"/>
                </a:solidFill>
                <a:latin typeface="VNI-Times" pitchFamily="2" charset="0"/>
              </a:rPr>
              <a:t>Sau khi ñaõ xaùc ñònh ñöôïc phöông aùn boá trí thieát bò toái öu seõ thöïc hieän caùc baûn veõ thöïc teá vaø cao ñoä laép ñaët thieát bò treân cô sôû ñoù coù theå öôùc tính chi phí xaây döïng.</a:t>
            </a:r>
          </a:p>
          <a:p>
            <a:pPr indent="631825" algn="just" eaLnBrk="1" hangingPunct="1">
              <a:buClr>
                <a:srgbClr val="0000CC"/>
              </a:buClr>
              <a:buFont typeface="Wingdings" pitchFamily="2" charset="2"/>
              <a:buChar char="v"/>
            </a:pPr>
            <a:r>
              <a:rPr lang="en-US" sz="2600" b="1" smtClean="0">
                <a:solidFill>
                  <a:srgbClr val="0000CC"/>
                </a:solidFill>
                <a:latin typeface="VNI-Times" pitchFamily="2" charset="0"/>
              </a:rPr>
              <a:t>Ñeå thöïc hieän baûn thieát keá moät nhaø maùy ôû qui moâ thöông maïi bao goàm caû nhaø xöôûng ñeå saûn xuaát moät saûn phaåm cuï theå </a:t>
            </a:r>
          </a:p>
        </p:txBody>
      </p:sp>
      <p:sp>
        <p:nvSpPr>
          <p:cNvPr id="22532" name="Slide Number Placeholder 5"/>
          <p:cNvSpPr>
            <a:spLocks noGrp="1"/>
          </p:cNvSpPr>
          <p:nvPr>
            <p:ph type="sldNum" sz="quarter" idx="12"/>
          </p:nvPr>
        </p:nvSpPr>
        <p:spPr/>
        <p:txBody>
          <a:bodyPr/>
          <a:lstStyle/>
          <a:p>
            <a:pPr>
              <a:defRPr/>
            </a:pPr>
            <a:fld id="{D1553C1A-53DC-445B-94AE-9BB3358EB060}" type="slidenum">
              <a:rPr lang="en-US"/>
              <a:pPr>
                <a:defRPr/>
              </a:pPr>
              <a:t>17</a:t>
            </a:fld>
            <a:endParaRPr lang="en-US"/>
          </a:p>
        </p:txBody>
      </p:sp>
    </p:spTree>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74675" y="304800"/>
            <a:ext cx="8340725" cy="1216025"/>
          </a:xfrm>
        </p:spPr>
        <p:txBody>
          <a:bodyPr/>
          <a:lstStyle/>
          <a:p>
            <a:pPr eaLnBrk="1" hangingPunct="1"/>
            <a:r>
              <a:rPr lang="en-US" sz="3400" b="1" smtClean="0">
                <a:solidFill>
                  <a:srgbClr val="A50021"/>
                </a:solidFill>
                <a:latin typeface="VNI-Times" pitchFamily="2" charset="0"/>
              </a:rPr>
              <a:t>Nhöõng ñieåm quan troïng sau caàn xem xeùt:</a:t>
            </a:r>
            <a:br>
              <a:rPr lang="en-US" sz="3400" b="1" smtClean="0">
                <a:solidFill>
                  <a:srgbClr val="A50021"/>
                </a:solidFill>
                <a:latin typeface="VNI-Times" pitchFamily="2" charset="0"/>
              </a:rPr>
            </a:br>
            <a:endParaRPr lang="en-US" sz="3400" b="1" smtClean="0">
              <a:solidFill>
                <a:srgbClr val="A50021"/>
              </a:solidFill>
              <a:latin typeface="VNI-Times" pitchFamily="2" charset="0"/>
            </a:endParaRPr>
          </a:p>
        </p:txBody>
      </p:sp>
      <p:sp>
        <p:nvSpPr>
          <p:cNvPr id="19459" name="Rectangle 3"/>
          <p:cNvSpPr>
            <a:spLocks noGrp="1" noChangeArrowheads="1"/>
          </p:cNvSpPr>
          <p:nvPr>
            <p:ph idx="1"/>
          </p:nvPr>
        </p:nvSpPr>
        <p:spPr/>
        <p:txBody>
          <a:bodyPr/>
          <a:lstStyle/>
          <a:p>
            <a:pPr marL="495300" indent="-495300" eaLnBrk="1" hangingPunct="1">
              <a:lnSpc>
                <a:spcPct val="80000"/>
              </a:lnSpc>
              <a:buClr>
                <a:srgbClr val="0000CC"/>
              </a:buClr>
              <a:buFont typeface="Wingdings" pitchFamily="2" charset="2"/>
              <a:buAutoNum type="arabicParenR"/>
            </a:pPr>
            <a:r>
              <a:rPr lang="en-US" sz="2600" b="1" smtClean="0">
                <a:solidFill>
                  <a:srgbClr val="0000CC"/>
                </a:solidFill>
                <a:latin typeface="VNI-Times" pitchFamily="2" charset="0"/>
              </a:rPr>
              <a:t>Qui caùch caùc thieát bò</a:t>
            </a:r>
          </a:p>
          <a:p>
            <a:pPr marL="495300" indent="-495300" eaLnBrk="1" hangingPunct="1">
              <a:lnSpc>
                <a:spcPct val="80000"/>
              </a:lnSpc>
              <a:buClr>
                <a:srgbClr val="0000CC"/>
              </a:buClr>
              <a:buFont typeface="Wingdings" pitchFamily="2" charset="2"/>
              <a:buAutoNum type="arabicParenR"/>
            </a:pPr>
            <a:r>
              <a:rPr lang="en-US" sz="2600" b="1" smtClean="0">
                <a:solidFill>
                  <a:srgbClr val="0000CC"/>
                </a:solidFill>
                <a:latin typeface="VNI-Times" pitchFamily="2" charset="0"/>
              </a:rPr>
              <a:t>Qui caùch nguyeân vaät lieäu</a:t>
            </a:r>
          </a:p>
          <a:p>
            <a:pPr marL="495300" indent="-495300" eaLnBrk="1" hangingPunct="1">
              <a:lnSpc>
                <a:spcPct val="80000"/>
              </a:lnSpc>
              <a:buClr>
                <a:srgbClr val="0000CC"/>
              </a:buClr>
              <a:buFont typeface="Wingdings" pitchFamily="2" charset="2"/>
              <a:buAutoNum type="arabicParenR"/>
            </a:pPr>
            <a:r>
              <a:rPr lang="en-US" sz="2600" b="1" smtClean="0">
                <a:solidFill>
                  <a:srgbClr val="0000CC"/>
                </a:solidFill>
                <a:latin typeface="VNI-Times" pitchFamily="2" charset="0"/>
              </a:rPr>
              <a:t>Löïa choïn thieát bò saûn xuaát</a:t>
            </a:r>
          </a:p>
          <a:p>
            <a:pPr marL="495300" indent="-495300" eaLnBrk="1" hangingPunct="1">
              <a:lnSpc>
                <a:spcPct val="80000"/>
              </a:lnSpc>
              <a:buClr>
                <a:srgbClr val="0000CC"/>
              </a:buClr>
              <a:buFont typeface="Wingdings" pitchFamily="2" charset="2"/>
              <a:buAutoNum type="arabicParenR"/>
            </a:pPr>
            <a:r>
              <a:rPr lang="en-US" sz="2600" b="1" smtClean="0">
                <a:solidFill>
                  <a:srgbClr val="0000CC"/>
                </a:solidFill>
                <a:latin typeface="VNI-Times" pitchFamily="2" charset="0"/>
              </a:rPr>
              <a:t>Qui hoaïch maët baèng</a:t>
            </a:r>
          </a:p>
          <a:p>
            <a:pPr marL="495300" indent="-495300" eaLnBrk="1" hangingPunct="1">
              <a:lnSpc>
                <a:spcPct val="80000"/>
              </a:lnSpc>
              <a:buClr>
                <a:srgbClr val="0000CC"/>
              </a:buClr>
              <a:buFont typeface="Wingdings" pitchFamily="2" charset="2"/>
              <a:buAutoNum type="arabicParenR"/>
            </a:pPr>
            <a:r>
              <a:rPr lang="en-US" sz="2600" b="1" smtClean="0">
                <a:solidFill>
                  <a:srgbClr val="0000CC"/>
                </a:solidFill>
                <a:latin typeface="VNI-Times" pitchFamily="2" charset="0"/>
              </a:rPr>
              <a:t>Boá trí cao ñoä</a:t>
            </a:r>
          </a:p>
          <a:p>
            <a:pPr marL="495300" indent="-495300" eaLnBrk="1" hangingPunct="1">
              <a:lnSpc>
                <a:spcPct val="80000"/>
              </a:lnSpc>
              <a:buClr>
                <a:srgbClr val="0000CC"/>
              </a:buClr>
              <a:buFont typeface="Wingdings" pitchFamily="2" charset="2"/>
              <a:buAutoNum type="arabicParenR"/>
            </a:pPr>
            <a:r>
              <a:rPr lang="en-US" sz="2600" b="1" smtClean="0">
                <a:solidFill>
                  <a:srgbClr val="0000CC"/>
                </a:solidFill>
                <a:latin typeface="VNI-Times" pitchFamily="2" charset="0"/>
              </a:rPr>
              <a:t>Vò trí nhaø maùy</a:t>
            </a:r>
          </a:p>
          <a:p>
            <a:pPr marL="495300" indent="-495300" eaLnBrk="1" hangingPunct="1">
              <a:lnSpc>
                <a:spcPct val="80000"/>
              </a:lnSpc>
              <a:buClr>
                <a:srgbClr val="0000CC"/>
              </a:buClr>
              <a:buFont typeface="Wingdings" pitchFamily="2" charset="2"/>
              <a:buAutoNum type="arabicParenR"/>
            </a:pPr>
            <a:r>
              <a:rPr lang="en-US" sz="2600" b="1" smtClean="0">
                <a:solidFill>
                  <a:srgbClr val="0000CC"/>
                </a:solidFill>
                <a:latin typeface="VNI-Times" pitchFamily="2" charset="0"/>
              </a:rPr>
              <a:t>Huaán luyeän coâng nhaân vaän haønh</a:t>
            </a:r>
          </a:p>
          <a:p>
            <a:pPr marL="495300" indent="-495300" eaLnBrk="1" hangingPunct="1">
              <a:lnSpc>
                <a:spcPct val="80000"/>
              </a:lnSpc>
              <a:buClr>
                <a:srgbClr val="0000CC"/>
              </a:buClr>
              <a:buFont typeface="Wingdings" pitchFamily="2" charset="2"/>
              <a:buAutoNum type="arabicParenR"/>
            </a:pPr>
            <a:r>
              <a:rPr lang="en-US" sz="2600" b="1" smtClean="0">
                <a:solidFill>
                  <a:srgbClr val="0000CC"/>
                </a:solidFill>
                <a:latin typeface="VNI-Times" pitchFamily="2" charset="0"/>
              </a:rPr>
              <a:t>Löïa choïn nhaân söï</a:t>
            </a:r>
          </a:p>
          <a:p>
            <a:pPr marL="495300" indent="-495300" eaLnBrk="1" hangingPunct="1">
              <a:lnSpc>
                <a:spcPct val="80000"/>
              </a:lnSpc>
              <a:buClr>
                <a:srgbClr val="0000CC"/>
              </a:buClr>
              <a:buFont typeface="Wingdings" pitchFamily="2" charset="2"/>
              <a:buAutoNum type="arabicParenR"/>
            </a:pPr>
            <a:r>
              <a:rPr lang="en-US" sz="2600" b="1" smtClean="0">
                <a:solidFill>
                  <a:srgbClr val="0000CC"/>
                </a:solidFill>
                <a:latin typeface="VNI-Times" pitchFamily="2" charset="0"/>
              </a:rPr>
              <a:t>Chi phí xaây döïng</a:t>
            </a:r>
          </a:p>
          <a:p>
            <a:pPr marL="495300" indent="-495300" eaLnBrk="1" hangingPunct="1">
              <a:lnSpc>
                <a:spcPct val="80000"/>
              </a:lnSpc>
              <a:buClr>
                <a:srgbClr val="0000CC"/>
              </a:buClr>
              <a:buFont typeface="Wingdings" pitchFamily="2" charset="2"/>
              <a:buAutoNum type="arabicParenR"/>
            </a:pPr>
            <a:r>
              <a:rPr lang="en-US" sz="2600" b="1" smtClean="0">
                <a:solidFill>
                  <a:srgbClr val="0000CC"/>
                </a:solidFill>
                <a:latin typeface="VNI-Times" pitchFamily="2" charset="0"/>
              </a:rPr>
              <a:t>Chi phí saûn xuaát cho moät ñôn vò saûn phaåm</a:t>
            </a:r>
          </a:p>
        </p:txBody>
      </p:sp>
      <p:sp>
        <p:nvSpPr>
          <p:cNvPr id="23556" name="Slide Number Placeholder 5"/>
          <p:cNvSpPr>
            <a:spLocks noGrp="1"/>
          </p:cNvSpPr>
          <p:nvPr>
            <p:ph type="sldNum" sz="quarter" idx="12"/>
          </p:nvPr>
        </p:nvSpPr>
        <p:spPr/>
        <p:txBody>
          <a:bodyPr/>
          <a:lstStyle/>
          <a:p>
            <a:pPr>
              <a:defRPr/>
            </a:pPr>
            <a:fld id="{5BF9FE0B-A373-45FA-A767-975325BD3482}" type="slidenum">
              <a:rPr lang="en-US"/>
              <a:pPr>
                <a:defRPr/>
              </a:pPr>
              <a:t>18</a:t>
            </a:fld>
            <a:endParaRPr lang="en-US"/>
          </a:p>
        </p:txBody>
      </p:sp>
    </p:spTree>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idx="1"/>
          </p:nvPr>
        </p:nvSpPr>
        <p:spPr>
          <a:xfrm>
            <a:off x="457200" y="1600200"/>
            <a:ext cx="8458200" cy="4525963"/>
          </a:xfrm>
        </p:spPr>
        <p:txBody>
          <a:bodyPr/>
          <a:lstStyle/>
          <a:p>
            <a:pPr algn="just" eaLnBrk="1" hangingPunct="1">
              <a:lnSpc>
                <a:spcPct val="90000"/>
              </a:lnSpc>
              <a:buClr>
                <a:srgbClr val="0000CC"/>
              </a:buClr>
              <a:buFont typeface="Wingdings" pitchFamily="2" charset="2"/>
              <a:buChar char="v"/>
            </a:pPr>
            <a:r>
              <a:rPr lang="en-US" sz="2800" b="1" smtClean="0">
                <a:solidFill>
                  <a:srgbClr val="0000CC"/>
                </a:solidFill>
                <a:latin typeface="VNI-Times" pitchFamily="2" charset="0"/>
              </a:rPr>
              <a:t>Thieát keá nhaø maùy phaûi ñaùp öùng caùc yeâu caàu veà kyõ thuaät vaø kinh teá; </a:t>
            </a:r>
          </a:p>
          <a:p>
            <a:pPr algn="just" eaLnBrk="1" hangingPunct="1">
              <a:lnSpc>
                <a:spcPct val="90000"/>
              </a:lnSpc>
              <a:buClr>
                <a:srgbClr val="0000CC"/>
              </a:buClr>
              <a:buFont typeface="Wingdings" pitchFamily="2" charset="2"/>
              <a:buChar char="v"/>
            </a:pPr>
            <a:r>
              <a:rPr lang="en-US" sz="2800" b="1" i="1" smtClean="0">
                <a:solidFill>
                  <a:srgbClr val="A50021"/>
                </a:solidFill>
                <a:latin typeface="VNI-Times" pitchFamily="2" charset="0"/>
              </a:rPr>
              <a:t>Muïc tieâu cuûa thieát keá laø ñaûm baûo nhaø maùy hoaït ñoäng thoâng suoát vôùi lôïi nhuaän cöïc ñaïi treân moät soá voán ñaàu tö ban ñaàu caàn thieát</a:t>
            </a:r>
            <a:r>
              <a:rPr lang="en-US" sz="2800" b="1" smtClean="0">
                <a:solidFill>
                  <a:srgbClr val="0000CC"/>
                </a:solidFill>
                <a:latin typeface="VNI-Times" pitchFamily="2" charset="0"/>
              </a:rPr>
              <a:t>. </a:t>
            </a:r>
          </a:p>
          <a:p>
            <a:pPr algn="just" eaLnBrk="1" hangingPunct="1">
              <a:lnSpc>
                <a:spcPct val="90000"/>
              </a:lnSpc>
              <a:buClr>
                <a:srgbClr val="0000CC"/>
              </a:buClr>
              <a:buFont typeface="Wingdings" pitchFamily="2" charset="2"/>
              <a:buChar char="v"/>
            </a:pPr>
            <a:r>
              <a:rPr lang="en-US" sz="2800" b="1" smtClean="0">
                <a:solidFill>
                  <a:srgbClr val="0000CC"/>
                </a:solidFill>
                <a:latin typeface="VNI-Times" pitchFamily="2" charset="0"/>
              </a:rPr>
              <a:t>Baát kyø baûn thieát keá nhaø maùy naøo cuõng phaûi </a:t>
            </a:r>
            <a:r>
              <a:rPr lang="en-US" sz="2800" b="1" i="1" smtClean="0">
                <a:solidFill>
                  <a:srgbClr val="A50021"/>
                </a:solidFill>
                <a:latin typeface="VNI-Times" pitchFamily="2" charset="0"/>
              </a:rPr>
              <a:t>xem xeùt ñeán caùc yeáu toá an toaøn khoâng nhöõng cho coâng nhaân cuûa nhaø maùy maø coøn cho caû coäng ñoàng, thieát bò, nhaø maùy vaø saûn phaåm</a:t>
            </a:r>
            <a:r>
              <a:rPr lang="en-US" sz="2800" b="1" smtClean="0">
                <a:solidFill>
                  <a:srgbClr val="A50021"/>
                </a:solidFill>
                <a:latin typeface="VNI-Times" pitchFamily="2" charset="0"/>
              </a:rPr>
              <a:t>.</a:t>
            </a:r>
          </a:p>
        </p:txBody>
      </p:sp>
      <p:sp>
        <p:nvSpPr>
          <p:cNvPr id="24580" name="Slide Number Placeholder 5"/>
          <p:cNvSpPr>
            <a:spLocks noGrp="1"/>
          </p:cNvSpPr>
          <p:nvPr>
            <p:ph type="sldNum" sz="quarter" idx="12"/>
          </p:nvPr>
        </p:nvSpPr>
        <p:spPr/>
        <p:txBody>
          <a:bodyPr/>
          <a:lstStyle/>
          <a:p>
            <a:pPr>
              <a:defRPr/>
            </a:pPr>
            <a:fld id="{00CFD817-2287-4F98-9819-8D15AB2D1203}" type="slidenum">
              <a:rPr lang="en-US"/>
              <a:pPr>
                <a:defRPr/>
              </a:pPr>
              <a:t>19</a:t>
            </a:fld>
            <a:endParaRPr lang="en-US"/>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z="3600" b="1" smtClean="0">
                <a:solidFill>
                  <a:srgbClr val="A50021"/>
                </a:solidFill>
                <a:latin typeface="VNI-Times" pitchFamily="2" charset="0"/>
              </a:rPr>
              <a:t>2.1. Quaù trình trieãn khai moät döï aùn</a:t>
            </a:r>
          </a:p>
        </p:txBody>
      </p:sp>
      <p:sp>
        <p:nvSpPr>
          <p:cNvPr id="3075" name="Rectangle 3"/>
          <p:cNvSpPr>
            <a:spLocks noGrp="1" noChangeArrowheads="1"/>
          </p:cNvSpPr>
          <p:nvPr>
            <p:ph idx="1"/>
          </p:nvPr>
        </p:nvSpPr>
        <p:spPr>
          <a:xfrm>
            <a:off x="566738" y="1371600"/>
            <a:ext cx="8348662" cy="4267200"/>
          </a:xfrm>
        </p:spPr>
        <p:txBody>
          <a:bodyPr/>
          <a:lstStyle/>
          <a:p>
            <a:pPr eaLnBrk="1" hangingPunct="1">
              <a:buFont typeface="Wingdings" pitchFamily="2" charset="2"/>
              <a:buNone/>
            </a:pPr>
            <a:r>
              <a:rPr lang="en-US" sz="2600" b="1" i="1" smtClean="0">
                <a:solidFill>
                  <a:srgbClr val="0000CC"/>
                </a:solidFill>
                <a:latin typeface="VNI-Times" pitchFamily="2" charset="0"/>
              </a:rPr>
              <a:t>(1) thieát keá vaø xaây döïng moät nhaø maùy môùi;</a:t>
            </a:r>
          </a:p>
          <a:p>
            <a:pPr eaLnBrk="1" hangingPunct="1">
              <a:buFont typeface="Wingdings" pitchFamily="2" charset="2"/>
              <a:buNone/>
            </a:pPr>
            <a:r>
              <a:rPr lang="en-US" sz="2600" b="1" i="1" smtClean="0">
                <a:solidFill>
                  <a:srgbClr val="0000CC"/>
                </a:solidFill>
                <a:latin typeface="VNI-Times" pitchFamily="2" charset="0"/>
              </a:rPr>
              <a:t>(2) thieát keá vaø xaây döïng môû roäng moät nhaø maùy hieän coù;</a:t>
            </a:r>
          </a:p>
          <a:p>
            <a:pPr eaLnBrk="1" hangingPunct="1">
              <a:buFont typeface="Wingdings" pitchFamily="2" charset="2"/>
              <a:buNone/>
            </a:pPr>
            <a:r>
              <a:rPr lang="en-US" sz="2600" b="1" i="1" smtClean="0">
                <a:solidFill>
                  <a:srgbClr val="0000CC"/>
                </a:solidFill>
                <a:latin typeface="VNI-Times" pitchFamily="2" charset="0"/>
              </a:rPr>
              <a:t>(3) naâng caáp, hieän ñaïi hoaù nhaø maùy hieän coù.</a:t>
            </a:r>
          </a:p>
          <a:p>
            <a:pPr eaLnBrk="1" hangingPunct="1">
              <a:buClr>
                <a:srgbClr val="0000CC"/>
              </a:buClr>
              <a:buFont typeface="Wingdings" pitchFamily="2" charset="2"/>
              <a:buChar char="v"/>
            </a:pPr>
            <a:r>
              <a:rPr lang="en-US" sz="2600" b="1" smtClean="0">
                <a:solidFill>
                  <a:srgbClr val="0000CC"/>
                </a:solidFill>
                <a:latin typeface="VNI-Times" pitchFamily="2" charset="0"/>
              </a:rPr>
              <a:t>GÑ hoaëc ngöôøi coù thaåm quyeàn khôûi ñoäng vieäc trieãn khai moät döï aùn, thöôøng laø sau khi ñaõ </a:t>
            </a:r>
            <a:r>
              <a:rPr lang="en-US" sz="2600" b="1" i="1" smtClean="0">
                <a:solidFill>
                  <a:srgbClr val="A50021"/>
                </a:solidFill>
                <a:latin typeface="VNI-Times" pitchFamily="2" charset="0"/>
              </a:rPr>
              <a:t>nghieân cöùu kyõ caùc khuyeán caùo vaø ngaân saùch döï truø cho döï aùn</a:t>
            </a:r>
            <a:r>
              <a:rPr lang="en-US" sz="2600" b="1" smtClean="0">
                <a:solidFill>
                  <a:srgbClr val="0000CC"/>
                </a:solidFill>
                <a:latin typeface="VNI-Times" pitchFamily="2" charset="0"/>
              </a:rPr>
              <a:t>.</a:t>
            </a:r>
          </a:p>
          <a:p>
            <a:pPr eaLnBrk="1" hangingPunct="1">
              <a:buClr>
                <a:srgbClr val="0000CC"/>
              </a:buClr>
              <a:buFont typeface="Wingdings" pitchFamily="2" charset="2"/>
              <a:buNone/>
            </a:pPr>
            <a:endParaRPr lang="en-US" sz="2600" b="1" smtClean="0">
              <a:solidFill>
                <a:srgbClr val="0000CC"/>
              </a:solidFill>
              <a:latin typeface="VNI-Times" pitchFamily="2" charset="0"/>
            </a:endParaRPr>
          </a:p>
          <a:p>
            <a:pPr eaLnBrk="1" hangingPunct="1">
              <a:buClr>
                <a:srgbClr val="0000CC"/>
              </a:buClr>
              <a:buFont typeface="Wingdings" pitchFamily="2" charset="2"/>
              <a:buChar char="v"/>
            </a:pPr>
            <a:r>
              <a:rPr lang="en-US" sz="2600" b="1" smtClean="0">
                <a:solidFill>
                  <a:srgbClr val="0000CC"/>
                </a:solidFill>
                <a:latin typeface="VNI-Times" pitchFamily="2" charset="0"/>
              </a:rPr>
              <a:t>Tröôùc khi baét tay vaøo coâng vieäc thieát keá caàn xaùc ñònh roõ raøng vaø chính xaùc muïc tieâu cuûa döï aùn, caùc soá lieäu nghieân cöùu thí nghieäm vaø saûn xuaát thöû vaø nhöõng yeâu caàu thích hôïp khaùc veà maët chuyeân moân. </a:t>
            </a:r>
          </a:p>
        </p:txBody>
      </p:sp>
      <p:sp>
        <p:nvSpPr>
          <p:cNvPr id="4100" name="Slide Number Placeholder 5"/>
          <p:cNvSpPr>
            <a:spLocks noGrp="1"/>
          </p:cNvSpPr>
          <p:nvPr>
            <p:ph type="sldNum" sz="quarter" idx="12"/>
          </p:nvPr>
        </p:nvSpPr>
        <p:spPr/>
        <p:txBody>
          <a:bodyPr/>
          <a:lstStyle/>
          <a:p>
            <a:pPr>
              <a:defRPr/>
            </a:pPr>
            <a:fld id="{DB5403E8-4AE3-4AB0-B5E2-767A6899EFA2}" type="slidenum">
              <a:rPr lang="en-US"/>
              <a:pPr>
                <a:defRPr/>
              </a:pPr>
              <a:t>2</a:t>
            </a:fld>
            <a:endParaRPr lang="en-US"/>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8915400" cy="1676400"/>
          </a:xfrm>
        </p:spPr>
        <p:txBody>
          <a:bodyPr/>
          <a:lstStyle/>
          <a:p>
            <a:pPr eaLnBrk="1" hangingPunct="1"/>
            <a:r>
              <a:rPr lang="en-US" sz="2000" b="1" smtClean="0">
                <a:solidFill>
                  <a:srgbClr val="0000CC"/>
                </a:solidFill>
                <a:latin typeface="Times New Roman" pitchFamily="18" charset="0"/>
              </a:rPr>
              <a:t>Lắp đặt tháp chưng cất các sản phẩm dầu nặng trên 540 tấn, L= 68 m, D= 8,4 m Để đưa thiết bị này lên vị trí cách mặt đất 15 m, phải sử dụng 2 cần cẩu loại 1.250 tấn và 800 tấn, mất 10 giờ. Tháp chưng cất và thiết bị phản ứng hợp thành tổ hợp thiết bị chế biến các thành phần giá trị thấp thành những sản phẩm có giá trị cao như xăng các loại, dầu diesel.</a:t>
            </a:r>
          </a:p>
        </p:txBody>
      </p:sp>
      <p:pic>
        <p:nvPicPr>
          <p:cNvPr id="21507" name="Picture 4" descr="2-ti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19200" y="1714500"/>
            <a:ext cx="6858000" cy="5143500"/>
          </a:xfrm>
          <a:noFill/>
        </p:spPr>
      </p:pic>
      <p:sp>
        <p:nvSpPr>
          <p:cNvPr id="25604" name="Slide Number Placeholder 5"/>
          <p:cNvSpPr>
            <a:spLocks noGrp="1"/>
          </p:cNvSpPr>
          <p:nvPr>
            <p:ph type="sldNum" sz="quarter" idx="12"/>
          </p:nvPr>
        </p:nvSpPr>
        <p:spPr/>
        <p:txBody>
          <a:bodyPr/>
          <a:lstStyle/>
          <a:p>
            <a:pPr>
              <a:defRPr/>
            </a:pPr>
            <a:fld id="{443C1F00-229A-476E-9439-997862AFBE73}" type="slidenum">
              <a:rPr lang="en-US"/>
              <a:pPr>
                <a:defRPr/>
              </a:pPr>
              <a:t>20</a:t>
            </a:fld>
            <a:endParaRPr lang="en-US"/>
          </a:p>
        </p:txBody>
      </p:sp>
    </p:spTree>
  </p:cSld>
  <p:clrMapOvr>
    <a:masterClrMapping/>
  </p:clrMapOvr>
  <p:transition>
    <p:wipe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lstStyle/>
          <a:p>
            <a:pPr eaLnBrk="1" hangingPunct="1"/>
            <a:r>
              <a:rPr lang="en-US" sz="2500" b="1" smtClean="0">
                <a:solidFill>
                  <a:srgbClr val="993300"/>
                </a:solidFill>
                <a:latin typeface="Times New Roman" pitchFamily="18" charset="0"/>
              </a:rPr>
              <a:t>Công ty Lilama 45.1 lắp thiết bị truyền nhiệt Nhà máy Lọc dầu Dung Quất</a:t>
            </a:r>
            <a:r>
              <a:rPr lang="en-US" sz="3400" smtClean="0"/>
              <a:t> </a:t>
            </a:r>
          </a:p>
        </p:txBody>
      </p:sp>
      <p:sp>
        <p:nvSpPr>
          <p:cNvPr id="26628" name="Slide Number Placeholder 5"/>
          <p:cNvSpPr>
            <a:spLocks noGrp="1"/>
          </p:cNvSpPr>
          <p:nvPr>
            <p:ph type="sldNum" sz="quarter" idx="12"/>
          </p:nvPr>
        </p:nvSpPr>
        <p:spPr/>
        <p:txBody>
          <a:bodyPr/>
          <a:lstStyle/>
          <a:p>
            <a:pPr>
              <a:defRPr/>
            </a:pPr>
            <a:fld id="{8BDAB8AF-0DCF-496C-AD51-8C6BC3A6D8AC}" type="slidenum">
              <a:rPr lang="en-US"/>
              <a:pPr>
                <a:defRPr/>
              </a:pPr>
              <a:t>21</a:t>
            </a:fld>
            <a:endParaRPr lang="en-US"/>
          </a:p>
        </p:txBody>
      </p:sp>
      <p:pic>
        <p:nvPicPr>
          <p:cNvPr id="22532" name="Picture 3" descr="7-t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36663"/>
            <a:ext cx="7467600" cy="562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0" y="0"/>
            <a:ext cx="9144000" cy="715963"/>
          </a:xfrm>
        </p:spPr>
        <p:txBody>
          <a:bodyPr/>
          <a:lstStyle/>
          <a:p>
            <a:pPr eaLnBrk="1" hangingPunct="1"/>
            <a:r>
              <a:rPr lang="en-US" sz="3000" b="1" smtClean="0">
                <a:solidFill>
                  <a:srgbClr val="993300"/>
                </a:solidFill>
                <a:latin typeface="Times New Roman" pitchFamily="18" charset="0"/>
              </a:rPr>
              <a:t>Sơ đồ nguyên lý thiết bị ngưng tụ ống chùm</a:t>
            </a:r>
          </a:p>
        </p:txBody>
      </p:sp>
      <p:sp>
        <p:nvSpPr>
          <p:cNvPr id="27652" name="Slide Number Placeholder 5"/>
          <p:cNvSpPr>
            <a:spLocks noGrp="1"/>
          </p:cNvSpPr>
          <p:nvPr>
            <p:ph type="sldNum" sz="quarter" idx="12"/>
          </p:nvPr>
        </p:nvSpPr>
        <p:spPr/>
        <p:txBody>
          <a:bodyPr/>
          <a:lstStyle/>
          <a:p>
            <a:pPr>
              <a:defRPr/>
            </a:pPr>
            <a:fld id="{94CE2CB4-037A-4127-AB68-E34BCD77FD87}" type="slidenum">
              <a:rPr lang="en-US"/>
              <a:pPr>
                <a:defRPr/>
              </a:pPr>
              <a:t>22</a:t>
            </a:fld>
            <a:endParaRPr lang="en-US"/>
          </a:p>
        </p:txBody>
      </p:sp>
      <p:pic>
        <p:nvPicPr>
          <p:cNvPr id="23556" name="Picture 3" descr="Typical water-cooled surface condens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600200"/>
            <a:ext cx="5943600"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4" descr="Typical water-cooled surface condens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817563"/>
            <a:ext cx="7620000"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28600"/>
            <a:ext cx="8229600" cy="639763"/>
          </a:xfrm>
        </p:spPr>
        <p:txBody>
          <a:bodyPr/>
          <a:lstStyle/>
          <a:p>
            <a:pPr eaLnBrk="1" hangingPunct="1"/>
            <a:r>
              <a:rPr lang="en-US" sz="2500" b="1" smtClean="0">
                <a:solidFill>
                  <a:srgbClr val="993300"/>
                </a:solidFill>
              </a:rPr>
              <a:t>Chế tạo bồn bể chứa khí hóa lỏng</a:t>
            </a:r>
            <a:r>
              <a:rPr lang="en-US" sz="3400" smtClean="0"/>
              <a:t> </a:t>
            </a:r>
          </a:p>
        </p:txBody>
      </p:sp>
      <p:sp>
        <p:nvSpPr>
          <p:cNvPr id="29700" name="Slide Number Placeholder 5"/>
          <p:cNvSpPr>
            <a:spLocks noGrp="1"/>
          </p:cNvSpPr>
          <p:nvPr>
            <p:ph type="sldNum" sz="quarter" idx="12"/>
          </p:nvPr>
        </p:nvSpPr>
        <p:spPr/>
        <p:txBody>
          <a:bodyPr/>
          <a:lstStyle/>
          <a:p>
            <a:pPr>
              <a:defRPr/>
            </a:pPr>
            <a:fld id="{4136820D-8600-4462-9827-B6DEA6D14091}" type="slidenum">
              <a:rPr lang="en-US"/>
              <a:pPr>
                <a:defRPr/>
              </a:pPr>
              <a:t>23</a:t>
            </a:fld>
            <a:endParaRPr lang="en-US"/>
          </a:p>
        </p:txBody>
      </p:sp>
      <p:pic>
        <p:nvPicPr>
          <p:cNvPr id="24580" name="Picture 3" descr="images223108_2b">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066800"/>
            <a:ext cx="7848600" cy="518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228600"/>
            <a:ext cx="8001000" cy="990600"/>
          </a:xfrm>
        </p:spPr>
        <p:txBody>
          <a:bodyPr/>
          <a:lstStyle/>
          <a:p>
            <a:pPr eaLnBrk="1" hangingPunct="1"/>
            <a:r>
              <a:rPr lang="en-US" sz="4000" smtClean="0">
                <a:latin typeface="VNI-Auchon" pitchFamily="2" charset="0"/>
              </a:rPr>
              <a:t>2.2. Caùc yeáu toá kyõ thuaät</a:t>
            </a:r>
            <a:endParaRPr lang="en-US" sz="3500" smtClean="0">
              <a:latin typeface="VNI-Auchon" pitchFamily="2" charset="0"/>
            </a:endParaRPr>
          </a:p>
        </p:txBody>
      </p:sp>
      <p:sp>
        <p:nvSpPr>
          <p:cNvPr id="25603" name="Rectangle 3"/>
          <p:cNvSpPr>
            <a:spLocks noGrp="1" noChangeArrowheads="1"/>
          </p:cNvSpPr>
          <p:nvPr>
            <p:ph idx="1"/>
          </p:nvPr>
        </p:nvSpPr>
        <p:spPr>
          <a:xfrm>
            <a:off x="228600" y="1143000"/>
            <a:ext cx="8610600" cy="4648200"/>
          </a:xfrm>
        </p:spPr>
        <p:txBody>
          <a:bodyPr/>
          <a:lstStyle/>
          <a:p>
            <a:pPr eaLnBrk="1" hangingPunct="1">
              <a:buClr>
                <a:srgbClr val="0000CC"/>
              </a:buClr>
              <a:buFont typeface="Arial" charset="0"/>
              <a:buNone/>
            </a:pPr>
            <a:r>
              <a:rPr lang="en-US" b="1" smtClean="0">
                <a:latin typeface="VNI Times" pitchFamily="2" charset="0"/>
              </a:rPr>
              <a:t>2.2.1.Thò tröôøng</a:t>
            </a:r>
            <a:endParaRPr lang="en-US" b="1" smtClean="0">
              <a:solidFill>
                <a:srgbClr val="0000CC"/>
              </a:solidFill>
              <a:latin typeface="VNI-Times" pitchFamily="2" charset="0"/>
            </a:endParaRPr>
          </a:p>
          <a:p>
            <a:pPr eaLnBrk="1" hangingPunct="1">
              <a:buClr>
                <a:srgbClr val="0000CC"/>
              </a:buClr>
              <a:buFont typeface="Wingdings" pitchFamily="2" charset="2"/>
              <a:buChar char="v"/>
            </a:pPr>
            <a:r>
              <a:rPr lang="en-US" sz="2800" b="1" smtClean="0">
                <a:solidFill>
                  <a:srgbClr val="0000CC"/>
                </a:solidFill>
                <a:latin typeface="VNI-Times" pitchFamily="2" charset="0"/>
              </a:rPr>
              <a:t>Nghieân cöùu veà thò tröôøng  do caùc coâng ty tieáp thò , nghieân cöùu thò tröôøng thöïc hieän. </a:t>
            </a:r>
          </a:p>
          <a:p>
            <a:pPr eaLnBrk="1" hangingPunct="1">
              <a:buClr>
                <a:srgbClr val="0000CC"/>
              </a:buClr>
              <a:buFont typeface="Wingdings" pitchFamily="2" charset="2"/>
              <a:buChar char="v"/>
            </a:pPr>
            <a:r>
              <a:rPr lang="en-US" sz="2800" b="1" smtClean="0">
                <a:solidFill>
                  <a:srgbClr val="0000CC"/>
                </a:solidFill>
                <a:latin typeface="VNI-Times" pitchFamily="2" charset="0"/>
              </a:rPr>
              <a:t>Keát quaû laø baùo caùo hoaøn chænh veà moät saûn phaåm:</a:t>
            </a:r>
          </a:p>
          <a:p>
            <a:pPr lvl="2" eaLnBrk="1" hangingPunct="1">
              <a:buClr>
                <a:srgbClr val="0000CC"/>
              </a:buClr>
              <a:buFont typeface="Wingdings" pitchFamily="2" charset="2"/>
              <a:buChar char="ü"/>
            </a:pPr>
            <a:r>
              <a:rPr lang="en-US" sz="2800" b="1" i="1" smtClean="0">
                <a:solidFill>
                  <a:srgbClr val="0000CC"/>
                </a:solidFill>
                <a:latin typeface="VNI-Times" pitchFamily="2" charset="0"/>
              </a:rPr>
              <a:t>coâng duïng,</a:t>
            </a:r>
          </a:p>
          <a:p>
            <a:pPr lvl="2" eaLnBrk="1" hangingPunct="1">
              <a:buClr>
                <a:srgbClr val="0000CC"/>
              </a:buClr>
              <a:buFont typeface="Wingdings" pitchFamily="2" charset="2"/>
              <a:buChar char="ü"/>
            </a:pPr>
            <a:r>
              <a:rPr lang="en-US" sz="2800" b="1" i="1" smtClean="0">
                <a:solidFill>
                  <a:srgbClr val="0000CC"/>
                </a:solidFill>
                <a:latin typeface="VNI-Times" pitchFamily="2" charset="0"/>
              </a:rPr>
              <a:t>hình daùng, chaát löôïng, soá löôïng, </a:t>
            </a:r>
          </a:p>
          <a:p>
            <a:pPr lvl="2" eaLnBrk="1" hangingPunct="1">
              <a:buClr>
                <a:srgbClr val="0000CC"/>
              </a:buClr>
              <a:buFont typeface="Wingdings" pitchFamily="2" charset="2"/>
              <a:buChar char="ü"/>
            </a:pPr>
            <a:r>
              <a:rPr lang="en-US" sz="2800" b="1" i="1" smtClean="0">
                <a:solidFill>
                  <a:srgbClr val="0000CC"/>
                </a:solidFill>
                <a:latin typeface="VNI-Times" pitchFamily="2" charset="0"/>
              </a:rPr>
              <a:t>khaû naêng ñaùp öùng thò tröôøng, </a:t>
            </a:r>
          </a:p>
          <a:p>
            <a:pPr lvl="2" eaLnBrk="1" hangingPunct="1">
              <a:buClr>
                <a:srgbClr val="0000CC"/>
              </a:buClr>
              <a:buFont typeface="Wingdings" pitchFamily="2" charset="2"/>
              <a:buChar char="ü"/>
            </a:pPr>
            <a:r>
              <a:rPr lang="en-US" sz="2800" b="1" i="1" smtClean="0">
                <a:solidFill>
                  <a:srgbClr val="0000CC"/>
                </a:solidFill>
                <a:latin typeface="VNI-Times" pitchFamily="2" charset="0"/>
              </a:rPr>
              <a:t>soá lieäu veà xuaát nhaäp khaåu, möùc thueá, …</a:t>
            </a:r>
          </a:p>
          <a:p>
            <a:pPr lvl="2" eaLnBrk="1" hangingPunct="1">
              <a:buClr>
                <a:srgbClr val="0000CC"/>
              </a:buClr>
              <a:buFont typeface="Wingdings" pitchFamily="2" charset="2"/>
              <a:buChar char="ü"/>
            </a:pPr>
            <a:r>
              <a:rPr lang="en-US" sz="2800" b="1" i="1" smtClean="0">
                <a:solidFill>
                  <a:srgbClr val="0000CC"/>
                </a:solidFill>
                <a:latin typeface="VNI-Times" pitchFamily="2" charset="0"/>
              </a:rPr>
              <a:t>thò hieáu, saûn löôïng, phaân phoái.</a:t>
            </a:r>
            <a:r>
              <a:rPr lang="en-US" b="1" smtClean="0">
                <a:solidFill>
                  <a:srgbClr val="0000CC"/>
                </a:solidFill>
                <a:latin typeface="VNI-Times" pitchFamily="2" charset="0"/>
              </a:rPr>
              <a:t> </a:t>
            </a:r>
          </a:p>
        </p:txBody>
      </p:sp>
      <p:sp>
        <p:nvSpPr>
          <p:cNvPr id="30724" name="Slide Number Placeholder 5"/>
          <p:cNvSpPr>
            <a:spLocks noGrp="1"/>
          </p:cNvSpPr>
          <p:nvPr>
            <p:ph type="sldNum" sz="quarter" idx="12"/>
          </p:nvPr>
        </p:nvSpPr>
        <p:spPr/>
        <p:txBody>
          <a:bodyPr/>
          <a:lstStyle/>
          <a:p>
            <a:pPr>
              <a:defRPr/>
            </a:pPr>
            <a:fld id="{47C6F003-AB6C-4B3F-86EA-203D8D666C6C}" type="slidenum">
              <a:rPr lang="en-US"/>
              <a:pPr>
                <a:defRPr/>
              </a:pPr>
              <a:t>24</a:t>
            </a:fld>
            <a:endParaRPr lang="en-US"/>
          </a:p>
        </p:txBody>
      </p:sp>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638"/>
            <a:ext cx="8229600" cy="792162"/>
          </a:xfrm>
        </p:spPr>
        <p:txBody>
          <a:bodyPr/>
          <a:lstStyle/>
          <a:p>
            <a:pPr algn="l" eaLnBrk="1" hangingPunct="1"/>
            <a:r>
              <a:rPr lang="en-US" sz="3200" b="1" smtClean="0">
                <a:solidFill>
                  <a:srgbClr val="A50021"/>
                </a:solidFill>
                <a:latin typeface="VNI-Times" pitchFamily="2" charset="0"/>
              </a:rPr>
              <a:t>2.2.2. Sô ñoà qui trình</a:t>
            </a:r>
            <a:endParaRPr lang="en-US" sz="3200" b="1" smtClean="0">
              <a:latin typeface="VNI-Times" pitchFamily="2" charset="0"/>
            </a:endParaRPr>
          </a:p>
        </p:txBody>
      </p:sp>
      <p:sp>
        <p:nvSpPr>
          <p:cNvPr id="31750" name="Rectangle 3"/>
          <p:cNvSpPr>
            <a:spLocks noGrp="1" noChangeArrowheads="1"/>
          </p:cNvSpPr>
          <p:nvPr>
            <p:ph idx="1"/>
          </p:nvPr>
        </p:nvSpPr>
        <p:spPr>
          <a:xfrm>
            <a:off x="228600" y="1295400"/>
            <a:ext cx="8686800" cy="4953000"/>
          </a:xfrm>
        </p:spPr>
        <p:txBody>
          <a:bodyPr rtlCol="0">
            <a:normAutofit fontScale="92500" lnSpcReduction="10000"/>
          </a:bodyPr>
          <a:lstStyle/>
          <a:p>
            <a:pPr indent="631825" algn="just" eaLnBrk="1" fontAlgn="auto" hangingPunct="1">
              <a:lnSpc>
                <a:spcPct val="110000"/>
              </a:lnSpc>
              <a:spcAft>
                <a:spcPts val="0"/>
              </a:spcAft>
              <a:buClr>
                <a:srgbClr val="0000CC"/>
              </a:buClr>
              <a:buFont typeface="Wingdings" pitchFamily="2" charset="2"/>
              <a:buChar char="v"/>
              <a:defRPr/>
            </a:pPr>
            <a:r>
              <a:rPr lang="en-US" sz="2800" b="1" i="1" smtClean="0">
                <a:solidFill>
                  <a:srgbClr val="0000CC"/>
                </a:solidFill>
                <a:latin typeface="VNI-Times" pitchFamily="2" charset="0"/>
              </a:rPr>
              <a:t>Chuyeån tieáp töø keát quaû, baùo caùo NC trieãn khai trong phoøng thí nghieäm ra caùc thuaät ngöõ cuûa ngöôøi kyõ sö</a:t>
            </a:r>
            <a:r>
              <a:rPr lang="en-US" sz="2800" b="1" smtClean="0">
                <a:solidFill>
                  <a:srgbClr val="0000CC"/>
                </a:solidFill>
                <a:latin typeface="VNI-Times" pitchFamily="2" charset="0"/>
              </a:rPr>
              <a:t>. </a:t>
            </a:r>
          </a:p>
          <a:p>
            <a:pPr indent="631825" algn="just" eaLnBrk="1" fontAlgn="auto" hangingPunct="1">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Sô ñoà qui trình coâng ngheä trình baøy hình aûnh cuûa caùc doøng VC &amp; NL, caùc thoâng soá coâng ngheä vaø vaän haønh thieát bò, vaän chuyeån vaät lieäu, toàn tröõ, môû roäng saûn xuaát trong töông lai, vaø caùc yeâu caàu veà ñieän, nöôùc, hôi nöôùc, nhieân lieäu, khí neùn… </a:t>
            </a:r>
          </a:p>
          <a:p>
            <a:pPr indent="631825" algn="just" eaLnBrk="1" fontAlgn="auto" hangingPunct="1">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Hieän ra roõ neùt caùc phaân xöôûng vaø caùc thieát bò caàn thieát trong ñoù cuõng nhö söï phaân boá coâng nhaân. </a:t>
            </a:r>
          </a:p>
          <a:p>
            <a:pPr indent="631825" algn="just" eaLnBrk="1" fontAlgn="auto" hangingPunct="1">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Tính ñöôïc caân baèng VC &amp; NL vaø caùc moái töông quan ñònh löôïng seõ ñöïôc trình baøy treân sô ñoà.</a:t>
            </a:r>
          </a:p>
        </p:txBody>
      </p:sp>
      <p:sp>
        <p:nvSpPr>
          <p:cNvPr id="31748" name="Slide Number Placeholder 5"/>
          <p:cNvSpPr>
            <a:spLocks noGrp="1"/>
          </p:cNvSpPr>
          <p:nvPr>
            <p:ph type="sldNum" sz="quarter" idx="12"/>
          </p:nvPr>
        </p:nvSpPr>
        <p:spPr/>
        <p:txBody>
          <a:bodyPr/>
          <a:lstStyle/>
          <a:p>
            <a:pPr>
              <a:defRPr/>
            </a:pPr>
            <a:fld id="{9584A735-968C-4715-9264-B3760781907F}" type="slidenum">
              <a:rPr lang="en-US"/>
              <a:pPr>
                <a:defRPr/>
              </a:pPr>
              <a:t>25</a:t>
            </a:fld>
            <a:endParaRPr lang="en-US"/>
          </a:p>
        </p:txBody>
      </p:sp>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274638"/>
            <a:ext cx="8229600" cy="792162"/>
          </a:xfrm>
        </p:spPr>
        <p:txBody>
          <a:bodyPr/>
          <a:lstStyle/>
          <a:p>
            <a:pPr algn="l" eaLnBrk="1" hangingPunct="1"/>
            <a:r>
              <a:rPr lang="en-US" sz="3400" b="1" smtClean="0">
                <a:solidFill>
                  <a:srgbClr val="A50021"/>
                </a:solidFill>
                <a:latin typeface="VNI-Times" pitchFamily="2" charset="0"/>
              </a:rPr>
              <a:t>2.2.3. Thieát bò</a:t>
            </a:r>
            <a:endParaRPr lang="en-US" sz="3400" smtClean="0">
              <a:solidFill>
                <a:srgbClr val="A50021"/>
              </a:solidFill>
              <a:latin typeface="VNI-Times" pitchFamily="2" charset="0"/>
            </a:endParaRPr>
          </a:p>
        </p:txBody>
      </p:sp>
      <p:sp>
        <p:nvSpPr>
          <p:cNvPr id="32774" name="Rectangle 3"/>
          <p:cNvSpPr>
            <a:spLocks noGrp="1" noChangeArrowheads="1"/>
          </p:cNvSpPr>
          <p:nvPr>
            <p:ph idx="1"/>
          </p:nvPr>
        </p:nvSpPr>
        <p:spPr>
          <a:xfrm>
            <a:off x="304800" y="1295400"/>
            <a:ext cx="8577263" cy="5334000"/>
          </a:xfrm>
        </p:spPr>
        <p:txBody>
          <a:bodyPr rtlCol="0">
            <a:normAutofit fontScale="92500" lnSpcReduction="10000"/>
          </a:bodyPr>
          <a:lstStyle/>
          <a:p>
            <a:pPr algn="just" eaLnBrk="1" fontAlgn="auto" hangingPunct="1">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Löïa choïn moät thieát bò phuø hôïp caàn phaûi coù caùc thoâng tin höûu ích töø nhaø cheá taïo thieát bò.</a:t>
            </a:r>
          </a:p>
          <a:p>
            <a:pPr algn="just" eaLnBrk="1" fontAlgn="auto" hangingPunct="1">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Neân choïn löïa caùc thieát bò tieâu chuaån ñeå laøm giaûm chi phí cuõng nhö coù theå taêng naêng suaát deã daøng vaø phuï tuøng thay theá coù saün. </a:t>
            </a:r>
          </a:p>
          <a:p>
            <a:pPr algn="just" eaLnBrk="1" fontAlgn="auto" hangingPunct="1">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Caùc coâng ty lôùn thöôøng laäp neân boä tieâu chuaån rieâng ñeå traùnh chi phí thieát keá laëp laïi cho nhöõng haïng muïc söû duïng thöôøng xuyeân. </a:t>
            </a:r>
          </a:p>
          <a:p>
            <a:pPr algn="just" eaLnBrk="1" fontAlgn="auto" hangingPunct="1">
              <a:lnSpc>
                <a:spcPct val="110000"/>
              </a:lnSpc>
              <a:spcAft>
                <a:spcPts val="0"/>
              </a:spcAft>
              <a:buClr>
                <a:srgbClr val="0000CC"/>
              </a:buClr>
              <a:buFont typeface="Wingdings" pitchFamily="2" charset="2"/>
              <a:buChar char="v"/>
              <a:defRPr/>
            </a:pPr>
            <a:r>
              <a:rPr lang="en-US" sz="2800" b="1" i="1" smtClean="0">
                <a:solidFill>
                  <a:srgbClr val="A50021"/>
                </a:solidFill>
                <a:latin typeface="VNI-Times" pitchFamily="2" charset="0"/>
              </a:rPr>
              <a:t>Tuy nhieân ngöôøi thieát keá cuõng khoâng neân do döï khi phaûi thöïc hieän moät baûn thieát keá, söû duïng vaät lieäu ñaëc bieät cho moät yeâu caàu cuï theå maëc duø noù coù theå laø moät thí nghieäm cho nhaø cheá taïo cuõng nhö ngöôøi söû duïng. </a:t>
            </a:r>
            <a:endParaRPr lang="en-US" sz="2800" b="1" smtClean="0">
              <a:solidFill>
                <a:srgbClr val="A50021"/>
              </a:solidFill>
              <a:latin typeface="VNI-Times" pitchFamily="2" charset="0"/>
            </a:endParaRPr>
          </a:p>
        </p:txBody>
      </p:sp>
      <p:sp>
        <p:nvSpPr>
          <p:cNvPr id="32772" name="Slide Number Placeholder 5"/>
          <p:cNvSpPr>
            <a:spLocks noGrp="1"/>
          </p:cNvSpPr>
          <p:nvPr>
            <p:ph type="sldNum" sz="quarter" idx="12"/>
          </p:nvPr>
        </p:nvSpPr>
        <p:spPr/>
        <p:txBody>
          <a:bodyPr/>
          <a:lstStyle/>
          <a:p>
            <a:pPr>
              <a:defRPr/>
            </a:pPr>
            <a:fld id="{8DE8882C-B290-42AD-B784-5C6707EE6BED}" type="slidenum">
              <a:rPr lang="en-US"/>
              <a:pPr>
                <a:defRPr/>
              </a:pPr>
              <a:t>26</a:t>
            </a:fld>
            <a:endParaRPr lang="en-US"/>
          </a:p>
        </p:txBody>
      </p:sp>
    </p:spTree>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274638"/>
            <a:ext cx="8229600" cy="639762"/>
          </a:xfrm>
        </p:spPr>
        <p:txBody>
          <a:bodyPr/>
          <a:lstStyle/>
          <a:p>
            <a:pPr algn="l" eaLnBrk="1" hangingPunct="1"/>
            <a:r>
              <a:rPr lang="en-US" sz="3400" b="1" smtClean="0">
                <a:solidFill>
                  <a:srgbClr val="A50021"/>
                </a:solidFill>
                <a:latin typeface="VNI-Times" pitchFamily="2" charset="0"/>
              </a:rPr>
              <a:t>2.2.4. Boá trí nhaø maùy</a:t>
            </a:r>
            <a:endParaRPr lang="en-US" sz="3400" smtClean="0">
              <a:solidFill>
                <a:srgbClr val="A50021"/>
              </a:solidFill>
              <a:latin typeface="VNI-Times" pitchFamily="2" charset="0"/>
            </a:endParaRPr>
          </a:p>
        </p:txBody>
      </p:sp>
      <p:sp>
        <p:nvSpPr>
          <p:cNvPr id="28675" name="Rectangle 3"/>
          <p:cNvSpPr>
            <a:spLocks noGrp="1" noChangeArrowheads="1"/>
          </p:cNvSpPr>
          <p:nvPr>
            <p:ph idx="1"/>
          </p:nvPr>
        </p:nvSpPr>
        <p:spPr>
          <a:xfrm>
            <a:off x="457200" y="1371600"/>
            <a:ext cx="8229600" cy="4754563"/>
          </a:xfrm>
        </p:spPr>
        <p:txBody>
          <a:bodyPr/>
          <a:lstStyle/>
          <a:p>
            <a:pPr eaLnBrk="1" hangingPunct="1">
              <a:lnSpc>
                <a:spcPct val="90000"/>
              </a:lnSpc>
              <a:buClr>
                <a:srgbClr val="0000CC"/>
              </a:buClr>
              <a:buFont typeface="Wingdings" pitchFamily="2" charset="2"/>
              <a:buChar char="v"/>
            </a:pPr>
            <a:r>
              <a:rPr lang="en-US" sz="2600" b="1" smtClean="0">
                <a:solidFill>
                  <a:srgbClr val="0000CC"/>
                </a:solidFill>
                <a:latin typeface="VNI-Times" pitchFamily="2" charset="0"/>
              </a:rPr>
              <a:t>Boá trí kinh teá caùc thieát bò naøy. </a:t>
            </a:r>
          </a:p>
          <a:p>
            <a:pPr eaLnBrk="1" hangingPunct="1">
              <a:lnSpc>
                <a:spcPct val="90000"/>
              </a:lnSpc>
              <a:buClr>
                <a:srgbClr val="0000CC"/>
              </a:buClr>
              <a:buFont typeface="Wingdings" pitchFamily="2" charset="2"/>
              <a:buChar char="v"/>
            </a:pPr>
            <a:r>
              <a:rPr lang="en-US" sz="2600" b="1" smtClean="0">
                <a:solidFill>
                  <a:srgbClr val="0000CC"/>
                </a:solidFill>
                <a:latin typeface="VNI-Times" pitchFamily="2" charset="0"/>
              </a:rPr>
              <a:t>Saép xeáp thieát bò theå hieän khuynh höôùng kieán truùc cuûa ngöôøi thieát keá. </a:t>
            </a:r>
          </a:p>
          <a:p>
            <a:pPr eaLnBrk="1" hangingPunct="1">
              <a:lnSpc>
                <a:spcPct val="90000"/>
              </a:lnSpc>
              <a:buClr>
                <a:srgbClr val="0000CC"/>
              </a:buClr>
              <a:buFont typeface="Wingdings" pitchFamily="2" charset="2"/>
              <a:buChar char="v"/>
            </a:pPr>
            <a:r>
              <a:rPr lang="en-US" sz="2600" b="1" smtClean="0">
                <a:solidFill>
                  <a:srgbClr val="0000CC"/>
                </a:solidFill>
                <a:latin typeface="VNI-Times" pitchFamily="2" charset="0"/>
              </a:rPr>
              <a:t>Saép xeáp caùc thieát bò phuï vaø duïng cuï ño giuùp cho thieát bò chính vaø caû qui trình coâng ngheä hoaït ñoäng hieäu quaû. </a:t>
            </a:r>
          </a:p>
          <a:p>
            <a:pPr eaLnBrk="1" hangingPunct="1">
              <a:lnSpc>
                <a:spcPct val="90000"/>
              </a:lnSpc>
              <a:buClr>
                <a:srgbClr val="0000CC"/>
              </a:buClr>
              <a:buFont typeface="Wingdings" pitchFamily="2" charset="2"/>
              <a:buChar char="v"/>
            </a:pPr>
            <a:r>
              <a:rPr lang="en-US" sz="2600" b="1" smtClean="0">
                <a:solidFill>
                  <a:srgbClr val="0000CC"/>
                </a:solidFill>
                <a:latin typeface="VNI-Times" pitchFamily="2" charset="0"/>
              </a:rPr>
              <a:t>Do ñoù caàn phaûi xem xeùt kyõ quaù trình vaän haønh töøng thieát bò cuõng nhö cuûa caû qui trình. </a:t>
            </a:r>
          </a:p>
          <a:p>
            <a:pPr eaLnBrk="1" hangingPunct="1">
              <a:lnSpc>
                <a:spcPct val="90000"/>
              </a:lnSpc>
              <a:buClr>
                <a:srgbClr val="0000CC"/>
              </a:buClr>
              <a:buFont typeface="Wingdings" pitchFamily="2" charset="2"/>
              <a:buChar char="v"/>
            </a:pPr>
            <a:r>
              <a:rPr lang="en-US" sz="2600" b="1" smtClean="0">
                <a:solidFill>
                  <a:srgbClr val="0000CC"/>
                </a:solidFill>
                <a:latin typeface="VNI-Times" pitchFamily="2" charset="0"/>
              </a:rPr>
              <a:t>Keát quaû laø söï saép xeáp hôïp lyù caùc thieát bò seõ giuùp tieát kieäm nguyeân vaät lieäu cuõng nhö lao ñoäng…</a:t>
            </a:r>
          </a:p>
        </p:txBody>
      </p:sp>
      <p:sp>
        <p:nvSpPr>
          <p:cNvPr id="33796" name="Slide Number Placeholder 5"/>
          <p:cNvSpPr>
            <a:spLocks noGrp="1"/>
          </p:cNvSpPr>
          <p:nvPr>
            <p:ph type="sldNum" sz="quarter" idx="12"/>
          </p:nvPr>
        </p:nvSpPr>
        <p:spPr/>
        <p:txBody>
          <a:bodyPr/>
          <a:lstStyle/>
          <a:p>
            <a:pPr>
              <a:defRPr/>
            </a:pPr>
            <a:fld id="{E35DC995-8F74-4796-A43F-B748B7C9047D}" type="slidenum">
              <a:rPr lang="en-US"/>
              <a:pPr>
                <a:defRPr/>
              </a:pPr>
              <a:t>27</a:t>
            </a:fld>
            <a:endParaRPr lang="en-US"/>
          </a:p>
        </p:txBody>
      </p:sp>
    </p:spTree>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274638"/>
            <a:ext cx="8229600" cy="639762"/>
          </a:xfrm>
        </p:spPr>
        <p:txBody>
          <a:bodyPr/>
          <a:lstStyle/>
          <a:p>
            <a:pPr algn="l" eaLnBrk="1" hangingPunct="1"/>
            <a:r>
              <a:rPr lang="en-US" sz="3200" b="1" i="1" smtClean="0">
                <a:solidFill>
                  <a:srgbClr val="A50021"/>
                </a:solidFill>
                <a:latin typeface="VNI-Times" pitchFamily="2" charset="0"/>
              </a:rPr>
              <a:t>2.2.5. Vò trí nhaø maùy</a:t>
            </a:r>
            <a:endParaRPr lang="en-US" sz="3200" b="1" smtClean="0">
              <a:solidFill>
                <a:srgbClr val="A50021"/>
              </a:solidFill>
              <a:latin typeface="VNI-Times" pitchFamily="2" charset="0"/>
            </a:endParaRPr>
          </a:p>
        </p:txBody>
      </p:sp>
      <p:sp>
        <p:nvSpPr>
          <p:cNvPr id="34822" name="Rectangle 3"/>
          <p:cNvSpPr>
            <a:spLocks noGrp="1" noChangeArrowheads="1"/>
          </p:cNvSpPr>
          <p:nvPr>
            <p:ph idx="1"/>
          </p:nvPr>
        </p:nvSpPr>
        <p:spPr>
          <a:xfrm>
            <a:off x="228600" y="1143000"/>
            <a:ext cx="8686800" cy="5029200"/>
          </a:xfrm>
        </p:spPr>
        <p:txBody>
          <a:bodyPr rtlCol="0">
            <a:normAutofit lnSpcReduction="10000"/>
          </a:bodyPr>
          <a:lstStyle/>
          <a:p>
            <a:pPr algn="just" eaLnBrk="1" fontAlgn="auto" hangingPunct="1">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Caùc yeáu toá khi xem xeùt vò trí xaây döïng nhaø maùy: </a:t>
            </a:r>
          </a:p>
          <a:p>
            <a:pPr lvl="1" algn="just" eaLnBrk="1" fontAlgn="auto" hangingPunct="1">
              <a:lnSpc>
                <a:spcPct val="110000"/>
              </a:lnSpc>
              <a:spcAft>
                <a:spcPts val="0"/>
              </a:spcAft>
              <a:buClr>
                <a:srgbClr val="0000CC"/>
              </a:buClr>
              <a:buFont typeface="Wingdings" pitchFamily="2" charset="2"/>
              <a:buChar char="ü"/>
              <a:defRPr/>
            </a:pPr>
            <a:r>
              <a:rPr lang="en-US" b="1" smtClean="0">
                <a:solidFill>
                  <a:srgbClr val="0000CC"/>
                </a:solidFill>
                <a:latin typeface="VNI-Times" pitchFamily="2" charset="0"/>
              </a:rPr>
              <a:t>gaàn vôùi thò tröôøng tieâu thuï, nguyeân lieäu, vaän chuyeån,</a:t>
            </a:r>
          </a:p>
          <a:p>
            <a:pPr lvl="1" algn="just" eaLnBrk="1" fontAlgn="auto" hangingPunct="1">
              <a:lnSpc>
                <a:spcPct val="110000"/>
              </a:lnSpc>
              <a:spcAft>
                <a:spcPts val="0"/>
              </a:spcAft>
              <a:buClr>
                <a:srgbClr val="0000CC"/>
              </a:buClr>
              <a:buFont typeface="Wingdings" pitchFamily="2" charset="2"/>
              <a:buChar char="ü"/>
              <a:defRPr/>
            </a:pPr>
            <a:r>
              <a:rPr lang="en-US" b="1" smtClean="0">
                <a:solidFill>
                  <a:srgbClr val="0000CC"/>
                </a:solidFill>
                <a:latin typeface="VNI-Times" pitchFamily="2" charset="0"/>
              </a:rPr>
              <a:t>nguoàn cung öùng lao ñoäng, caáp nöôùc, ñieän, </a:t>
            </a:r>
          </a:p>
          <a:p>
            <a:pPr lvl="1" algn="just" eaLnBrk="1" fontAlgn="auto" hangingPunct="1">
              <a:lnSpc>
                <a:spcPct val="110000"/>
              </a:lnSpc>
              <a:spcAft>
                <a:spcPts val="0"/>
              </a:spcAft>
              <a:buClr>
                <a:srgbClr val="0000CC"/>
              </a:buClr>
              <a:buFont typeface="Wingdings" pitchFamily="2" charset="2"/>
              <a:buChar char="ü"/>
              <a:defRPr/>
            </a:pPr>
            <a:r>
              <a:rPr lang="en-US" b="1" smtClean="0">
                <a:solidFill>
                  <a:srgbClr val="0000CC"/>
                </a:solidFill>
                <a:latin typeface="VNI-Times" pitchFamily="2" charset="0"/>
              </a:rPr>
              <a:t>moái quan heä kinh teá vôùi caùc ngaønh coâng nghieäp khaùc vaø nhöõng yeâu caàu cuï theå cuûa nhaø maùy. </a:t>
            </a:r>
          </a:p>
          <a:p>
            <a:pPr lvl="1" algn="just" eaLnBrk="1" fontAlgn="auto" hangingPunct="1">
              <a:lnSpc>
                <a:spcPct val="110000"/>
              </a:lnSpc>
              <a:spcAft>
                <a:spcPts val="0"/>
              </a:spcAft>
              <a:buClr>
                <a:srgbClr val="0000CC"/>
              </a:buClr>
              <a:buFont typeface="Wingdings" pitchFamily="2" charset="2"/>
              <a:buChar char="ü"/>
              <a:defRPr/>
            </a:pPr>
            <a:r>
              <a:rPr lang="en-US" b="1" smtClean="0">
                <a:solidFill>
                  <a:srgbClr val="0000CC"/>
                </a:solidFill>
                <a:latin typeface="VNI-Times" pitchFamily="2" charset="0"/>
              </a:rPr>
              <a:t>nhöõng yeáu toá khaùc quan troïng ñoái vôùi saûn phaåm hoaù chaát nhö ñaát ñai, luaät leä ñòa phöông, tieän nghi phuïc vuï saûn xuaát, cacù yeáu toá nhaèm caûi thieän coäng ñoàng, chaát thaûi vaø caùc ñieàu kieän veà khí haäu. </a:t>
            </a:r>
          </a:p>
        </p:txBody>
      </p:sp>
      <p:sp>
        <p:nvSpPr>
          <p:cNvPr id="34820" name="Slide Number Placeholder 5"/>
          <p:cNvSpPr>
            <a:spLocks noGrp="1"/>
          </p:cNvSpPr>
          <p:nvPr>
            <p:ph type="sldNum" sz="quarter" idx="12"/>
          </p:nvPr>
        </p:nvSpPr>
        <p:spPr/>
        <p:txBody>
          <a:bodyPr/>
          <a:lstStyle/>
          <a:p>
            <a:pPr>
              <a:defRPr/>
            </a:pPr>
            <a:fld id="{2F5443C0-EDFC-4EED-8366-FF9A7A9808E8}" type="slidenum">
              <a:rPr lang="en-US"/>
              <a:pPr>
                <a:defRPr/>
              </a:pPr>
              <a:t>28</a:t>
            </a:fld>
            <a:endParaRPr lang="en-US"/>
          </a:p>
        </p:txBody>
      </p:sp>
    </p:spTree>
  </p:cSld>
  <p:clrMapOvr>
    <a:masterClrMapping/>
  </p:clrMapOvr>
  <p:transition>
    <p:wipe di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274638"/>
            <a:ext cx="8229600" cy="868362"/>
          </a:xfrm>
        </p:spPr>
        <p:txBody>
          <a:bodyPr/>
          <a:lstStyle/>
          <a:p>
            <a:pPr algn="l" eaLnBrk="1" hangingPunct="1"/>
            <a:r>
              <a:rPr lang="en-US" sz="3400" b="1" smtClean="0">
                <a:solidFill>
                  <a:srgbClr val="A50021"/>
                </a:solidFill>
                <a:latin typeface="VNI-Times" pitchFamily="2" charset="0"/>
              </a:rPr>
              <a:t>2.2.6. Xaây döïng nhaø maùy</a:t>
            </a:r>
            <a:endParaRPr lang="en-US" sz="3400" smtClean="0">
              <a:solidFill>
                <a:srgbClr val="A50021"/>
              </a:solidFill>
              <a:latin typeface="VNI-Times" pitchFamily="2" charset="0"/>
            </a:endParaRPr>
          </a:p>
        </p:txBody>
      </p:sp>
      <p:sp>
        <p:nvSpPr>
          <p:cNvPr id="30723" name="Rectangle 3"/>
          <p:cNvSpPr>
            <a:spLocks noGrp="1" noChangeArrowheads="1"/>
          </p:cNvSpPr>
          <p:nvPr>
            <p:ph idx="1"/>
          </p:nvPr>
        </p:nvSpPr>
        <p:spPr>
          <a:xfrm>
            <a:off x="228600" y="1371600"/>
            <a:ext cx="8686800" cy="5029200"/>
          </a:xfrm>
        </p:spPr>
        <p:txBody>
          <a:bodyPr/>
          <a:lstStyle/>
          <a:p>
            <a:pPr marL="571500" indent="-571500" algn="just" eaLnBrk="1" hangingPunct="1">
              <a:buClr>
                <a:srgbClr val="0000CC"/>
              </a:buClr>
              <a:buFont typeface="Wingdings" pitchFamily="2" charset="2"/>
              <a:buChar char="v"/>
            </a:pPr>
            <a:r>
              <a:rPr lang="en-US" sz="2800" b="1" smtClean="0">
                <a:solidFill>
                  <a:srgbClr val="0000CC"/>
                </a:solidFill>
                <a:latin typeface="VNI-Times" pitchFamily="2" charset="0"/>
              </a:rPr>
              <a:t>Qui trình coâng ngheä vaø caùc loaïi nguyeân vaät lieäu söû duïng chi phoái caùc yeâu caàu thieát keá nhaø xöôûng. </a:t>
            </a:r>
          </a:p>
          <a:p>
            <a:pPr marL="571500" indent="-571500" algn="just" eaLnBrk="1" hangingPunct="1">
              <a:buClr>
                <a:srgbClr val="0000CC"/>
              </a:buClr>
              <a:buFont typeface="Wingdings" pitchFamily="2" charset="2"/>
              <a:buChar char="v"/>
            </a:pPr>
            <a:r>
              <a:rPr lang="en-US" sz="2800" b="1" smtClean="0">
                <a:solidFill>
                  <a:srgbClr val="0000CC"/>
                </a:solidFill>
                <a:latin typeface="VNI-Times" pitchFamily="2" charset="0"/>
              </a:rPr>
              <a:t>Xem xeùt caån thaän khi boá trí, saép xeáp thieát bò vaø nhaø xöôûng ñöôïc xaây döïng bao che cho toaøn boä daây chuyeàn hay chæ cho moät boä phaän thieát bò. </a:t>
            </a:r>
          </a:p>
          <a:p>
            <a:pPr marL="571500" indent="-571500" algn="just" eaLnBrk="1" hangingPunct="1">
              <a:buClr>
                <a:srgbClr val="0000CC"/>
              </a:buClr>
              <a:buFont typeface="Wingdings" pitchFamily="2" charset="2"/>
              <a:buChar char="v"/>
            </a:pPr>
            <a:r>
              <a:rPr lang="en-US" sz="2800" b="1" smtClean="0">
                <a:solidFill>
                  <a:srgbClr val="0000CC"/>
                </a:solidFill>
                <a:latin typeface="VNI-Times" pitchFamily="2" charset="0"/>
              </a:rPr>
              <a:t>Caàn chuù yù caån thaän ñeán neàn moùng nhaø xöôûng vaø thieát bò, loaïi neàn nhaø, veä sinh nhaø xöôûng, heä thoáng thoaùt nöôùc, khung söôøn nhaø, töôøng, maùi che, oáng khoùi, khaû naêng phoøng choáng chaùy noå, chieáu saùng, thoâng gioù, choáng noùng, ñieàu hoaø khoâng khí, khu vöïc maùy phaùt vaø traïm bieán ñieän.</a:t>
            </a:r>
            <a:r>
              <a:rPr lang="en-US" sz="2400" b="1" smtClean="0">
                <a:solidFill>
                  <a:srgbClr val="0000CC"/>
                </a:solidFill>
                <a:latin typeface="VNI-Times" pitchFamily="2" charset="0"/>
              </a:rPr>
              <a:t> </a:t>
            </a:r>
          </a:p>
        </p:txBody>
      </p:sp>
      <p:sp>
        <p:nvSpPr>
          <p:cNvPr id="35844" name="Slide Number Placeholder 5"/>
          <p:cNvSpPr>
            <a:spLocks noGrp="1"/>
          </p:cNvSpPr>
          <p:nvPr>
            <p:ph type="sldNum" sz="quarter" idx="12"/>
          </p:nvPr>
        </p:nvSpPr>
        <p:spPr/>
        <p:txBody>
          <a:bodyPr/>
          <a:lstStyle/>
          <a:p>
            <a:pPr>
              <a:defRPr/>
            </a:pPr>
            <a:fld id="{0E86DD4C-0E54-446B-8294-DE48D5801F9D}" type="slidenum">
              <a:rPr lang="en-US"/>
              <a:pPr>
                <a:defRPr/>
              </a:pPr>
              <a:t>29</a:t>
            </a:fld>
            <a:endParaRPr lang="en-US"/>
          </a:p>
        </p:txBody>
      </p:sp>
    </p:spTree>
  </p:cSld>
  <p:clrMapOvr>
    <a:masterClrMapping/>
  </p:clrMapOvr>
  <p:transition>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28600" y="274638"/>
            <a:ext cx="8458200" cy="1143000"/>
          </a:xfrm>
        </p:spPr>
        <p:txBody>
          <a:bodyPr/>
          <a:lstStyle/>
          <a:p>
            <a:pPr eaLnBrk="1" hangingPunct="1"/>
            <a:r>
              <a:rPr lang="en-US" sz="2600" b="1" smtClean="0">
                <a:solidFill>
                  <a:srgbClr val="A50021"/>
                </a:solidFill>
                <a:latin typeface="VNI-Times" pitchFamily="2" charset="0"/>
              </a:rPr>
              <a:t>Moät döï aùn seõ ñöôïc thöïc hieän theo moät trình töï nhö sau:</a:t>
            </a:r>
          </a:p>
        </p:txBody>
      </p:sp>
      <p:sp>
        <p:nvSpPr>
          <p:cNvPr id="4099" name="Rectangle 3"/>
          <p:cNvSpPr>
            <a:spLocks noGrp="1" noChangeArrowheads="1"/>
          </p:cNvSpPr>
          <p:nvPr>
            <p:ph idx="1"/>
          </p:nvPr>
        </p:nvSpPr>
        <p:spPr/>
        <p:txBody>
          <a:bodyPr/>
          <a:lstStyle/>
          <a:p>
            <a:pPr eaLnBrk="1" hangingPunct="1">
              <a:lnSpc>
                <a:spcPct val="90000"/>
              </a:lnSpc>
              <a:buFont typeface="Wingdings" pitchFamily="2" charset="2"/>
              <a:buNone/>
            </a:pPr>
            <a:r>
              <a:rPr lang="en-US" sz="2800" b="1" i="1" smtClean="0">
                <a:solidFill>
                  <a:srgbClr val="0000CC"/>
                </a:solidFill>
                <a:latin typeface="VNI-Times" pitchFamily="2" charset="0"/>
              </a:rPr>
              <a:t>(1) NC qui trình – ñöôïc thöïc hieän trong thö vieän vaø PTN</a:t>
            </a:r>
          </a:p>
          <a:p>
            <a:pPr eaLnBrk="1" hangingPunct="1">
              <a:lnSpc>
                <a:spcPct val="90000"/>
              </a:lnSpc>
              <a:buFont typeface="Wingdings" pitchFamily="2" charset="2"/>
              <a:buNone/>
            </a:pPr>
            <a:r>
              <a:rPr lang="en-US" sz="2800" b="1" i="1" smtClean="0">
                <a:solidFill>
                  <a:srgbClr val="0000CC"/>
                </a:solidFill>
                <a:latin typeface="VNI-Times" pitchFamily="2" charset="0"/>
              </a:rPr>
              <a:t>(2) Ñaùnh giaù tính khaû thi veà maët thöông maïi</a:t>
            </a:r>
          </a:p>
          <a:p>
            <a:pPr eaLnBrk="1" hangingPunct="1">
              <a:lnSpc>
                <a:spcPct val="90000"/>
              </a:lnSpc>
              <a:buFont typeface="Wingdings" pitchFamily="2" charset="2"/>
              <a:buNone/>
            </a:pPr>
            <a:r>
              <a:rPr lang="en-US" sz="2800" b="1" i="1" smtClean="0">
                <a:solidFill>
                  <a:srgbClr val="0000CC"/>
                </a:solidFill>
                <a:latin typeface="VNI-Times" pitchFamily="2" charset="0"/>
              </a:rPr>
              <a:t>(3) Trieån khai qui trình saûn xuaát</a:t>
            </a:r>
          </a:p>
          <a:p>
            <a:pPr eaLnBrk="1" hangingPunct="1">
              <a:lnSpc>
                <a:spcPct val="90000"/>
              </a:lnSpc>
              <a:buFont typeface="Wingdings" pitchFamily="2" charset="2"/>
              <a:buNone/>
            </a:pPr>
            <a:r>
              <a:rPr lang="en-US" sz="2800" b="1" i="1" smtClean="0">
                <a:solidFill>
                  <a:srgbClr val="0000CC"/>
                </a:solidFill>
                <a:latin typeface="VNI-Times" pitchFamily="2" charset="0"/>
              </a:rPr>
              <a:t>(4) NC tính khaû thi veà maët kyõ thuaät</a:t>
            </a:r>
          </a:p>
          <a:p>
            <a:pPr eaLnBrk="1" hangingPunct="1">
              <a:lnSpc>
                <a:spcPct val="90000"/>
              </a:lnSpc>
              <a:buFont typeface="Wingdings" pitchFamily="2" charset="2"/>
              <a:buNone/>
            </a:pPr>
            <a:r>
              <a:rPr lang="en-US" sz="2800" b="1" i="1" smtClean="0">
                <a:solidFill>
                  <a:srgbClr val="0000CC"/>
                </a:solidFill>
                <a:latin typeface="VNI-Times" pitchFamily="2" charset="0"/>
              </a:rPr>
              <a:t>(5) Xaây döïng moâ hình saûn xuaát thöû</a:t>
            </a:r>
          </a:p>
          <a:p>
            <a:pPr eaLnBrk="1" hangingPunct="1">
              <a:lnSpc>
                <a:spcPct val="90000"/>
              </a:lnSpc>
              <a:buFont typeface="Wingdings" pitchFamily="2" charset="2"/>
              <a:buNone/>
            </a:pPr>
            <a:r>
              <a:rPr lang="en-US" sz="2800" b="1" i="1" smtClean="0">
                <a:solidFill>
                  <a:srgbClr val="0000CC"/>
                </a:solidFill>
                <a:latin typeface="VNI-Times" pitchFamily="2" charset="0"/>
              </a:rPr>
              <a:t>(6) Xaây döïng nhaø maùy qui moâ nhoû</a:t>
            </a:r>
          </a:p>
          <a:p>
            <a:pPr eaLnBrk="1" hangingPunct="1">
              <a:lnSpc>
                <a:spcPct val="90000"/>
              </a:lnSpc>
              <a:buFont typeface="Wingdings" pitchFamily="2" charset="2"/>
              <a:buNone/>
            </a:pPr>
            <a:r>
              <a:rPr lang="en-US" sz="2800" b="1" i="1" smtClean="0">
                <a:solidFill>
                  <a:srgbClr val="0000CC"/>
                </a:solidFill>
                <a:latin typeface="VNI-Times" pitchFamily="2" charset="0"/>
              </a:rPr>
              <a:t>(7) Xaây döïng nhaø maùy qui moâ lôùn</a:t>
            </a:r>
          </a:p>
        </p:txBody>
      </p:sp>
      <p:sp>
        <p:nvSpPr>
          <p:cNvPr id="5124" name="Slide Number Placeholder 5"/>
          <p:cNvSpPr>
            <a:spLocks noGrp="1"/>
          </p:cNvSpPr>
          <p:nvPr>
            <p:ph type="sldNum" sz="quarter" idx="12"/>
          </p:nvPr>
        </p:nvSpPr>
        <p:spPr/>
        <p:txBody>
          <a:bodyPr/>
          <a:lstStyle/>
          <a:p>
            <a:pPr>
              <a:defRPr/>
            </a:pPr>
            <a:fld id="{B9B3DB2E-9410-4295-8299-A046C3842BA3}" type="slidenum">
              <a:rPr lang="en-US"/>
              <a:pPr>
                <a:defRPr/>
              </a:pPr>
              <a:t>3</a:t>
            </a:fld>
            <a:endParaRPr lang="en-US"/>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0"/>
            <a:ext cx="8229600" cy="715963"/>
          </a:xfrm>
        </p:spPr>
        <p:txBody>
          <a:bodyPr/>
          <a:lstStyle/>
          <a:p>
            <a:pPr algn="l" eaLnBrk="1" hangingPunct="1"/>
            <a:r>
              <a:rPr lang="en-US" sz="3200" b="1" i="1" smtClean="0">
                <a:solidFill>
                  <a:srgbClr val="A50021"/>
                </a:solidFill>
                <a:latin typeface="VNI-Times" pitchFamily="2" charset="0"/>
              </a:rPr>
              <a:t>2.1.1. Nghieân cöùu qui trình:</a:t>
            </a:r>
          </a:p>
        </p:txBody>
      </p:sp>
      <p:sp>
        <p:nvSpPr>
          <p:cNvPr id="5123" name="Rectangle 3"/>
          <p:cNvSpPr>
            <a:spLocks noGrp="1" noChangeArrowheads="1"/>
          </p:cNvSpPr>
          <p:nvPr>
            <p:ph idx="1"/>
          </p:nvPr>
        </p:nvSpPr>
        <p:spPr>
          <a:xfrm>
            <a:off x="228600" y="685800"/>
            <a:ext cx="8686800" cy="5943600"/>
          </a:xfrm>
        </p:spPr>
        <p:txBody>
          <a:bodyPr/>
          <a:lstStyle/>
          <a:p>
            <a:pPr marL="0" indent="746125" algn="just" eaLnBrk="1" hangingPunct="1">
              <a:buClr>
                <a:srgbClr val="0000CC"/>
              </a:buClr>
              <a:buFont typeface="Wingdings" pitchFamily="2" charset="2"/>
              <a:buChar char="v"/>
            </a:pPr>
            <a:r>
              <a:rPr lang="en-US" sz="2600" b="1" smtClean="0">
                <a:solidFill>
                  <a:srgbClr val="0000CC"/>
                </a:solidFill>
                <a:latin typeface="VNI-Times" pitchFamily="2" charset="0"/>
              </a:rPr>
              <a:t>YÙ töôûng saûn xuaát moät saûn phaåm coù theå xuaát phaùt töø baát kyø moät ngöôøi naøo. </a:t>
            </a:r>
          </a:p>
          <a:p>
            <a:pPr marL="0" indent="746125" algn="just" eaLnBrk="1" hangingPunct="1">
              <a:buClr>
                <a:srgbClr val="0000CC"/>
              </a:buClr>
              <a:buFont typeface="Wingdings" pitchFamily="2" charset="2"/>
              <a:buChar char="v"/>
            </a:pPr>
            <a:r>
              <a:rPr lang="en-US" sz="2600" b="1" smtClean="0">
                <a:solidFill>
                  <a:srgbClr val="0000CC"/>
                </a:solidFill>
                <a:latin typeface="VNI-Times" pitchFamily="2" charset="0"/>
              </a:rPr>
              <a:t>Thöïc hieän caùc nghieân cöùu hoaù hoïc nhaèm cung caáp moät caùch ñònh löôïng ñeå ñaùnh giaù tính khaû thi kinh teá cuûa qui trình. </a:t>
            </a:r>
            <a:r>
              <a:rPr lang="en-US" sz="2600" b="1" i="1" smtClean="0">
                <a:solidFill>
                  <a:srgbClr val="A50021"/>
                </a:solidFill>
                <a:latin typeface="VNI-Times" pitchFamily="2" charset="0"/>
              </a:rPr>
              <a:t>Muïc ñích cuûa nghieân cöùu qui trình laø tìm caùc thoâng tin töø thö vieän vaø PTN ñeå xaùc ñònh hieäu quaû cuûa quaù trình saûn xuaát saûn phaåm ñoù.</a:t>
            </a:r>
          </a:p>
          <a:p>
            <a:pPr marL="0" indent="746125" algn="just" eaLnBrk="1" hangingPunct="1">
              <a:buClr>
                <a:srgbClr val="0000CC"/>
              </a:buClr>
              <a:buFont typeface="Wingdings" pitchFamily="2" charset="2"/>
              <a:buChar char="v"/>
            </a:pPr>
            <a:r>
              <a:rPr lang="en-US" sz="2600" b="1" smtClean="0">
                <a:solidFill>
                  <a:srgbClr val="0000CC"/>
                </a:solidFill>
                <a:latin typeface="VNI-Times" pitchFamily="2" charset="0"/>
              </a:rPr>
              <a:t>Cung caáp döõ lieäu khoa hoïc nhaèm thieát keá hôïp lyù qui trình saûn xuaát vôùi thôøi gian vaø thieát bò tieâu toán toái thieåu trong giai ñoaïn saûn xuaát thöû cuõng nhö hoaït ñoäng nhaø maùy sau naøy ôû ñieàu kieän kinh teá thuaän lôïi nhaát. </a:t>
            </a:r>
          </a:p>
          <a:p>
            <a:pPr marL="0" indent="746125" algn="just" eaLnBrk="1" hangingPunct="1">
              <a:buClr>
                <a:srgbClr val="0000CC"/>
              </a:buClr>
              <a:buFont typeface="Wingdings" pitchFamily="2" charset="2"/>
              <a:buNone/>
            </a:pPr>
            <a:r>
              <a:rPr lang="en-US" sz="2600" b="1" i="1" smtClean="0">
                <a:solidFill>
                  <a:srgbClr val="A50021"/>
                </a:solidFill>
                <a:latin typeface="VNI-Times" pitchFamily="2" charset="0"/>
              </a:rPr>
              <a:t>	Quaù trình treân toùm laïi laø nhaèm giaûm thôøi gian vaø chi phí ñeå chuyeån moät qui trình saûn xuaát töø yù töôûng cho ñeán nhaø maùy saûn xuaát thöông maïi.</a:t>
            </a:r>
          </a:p>
        </p:txBody>
      </p:sp>
      <p:sp>
        <p:nvSpPr>
          <p:cNvPr id="6148" name="Slide Number Placeholder 5"/>
          <p:cNvSpPr>
            <a:spLocks noGrp="1"/>
          </p:cNvSpPr>
          <p:nvPr>
            <p:ph type="sldNum" sz="quarter" idx="12"/>
          </p:nvPr>
        </p:nvSpPr>
        <p:spPr/>
        <p:txBody>
          <a:bodyPr/>
          <a:lstStyle/>
          <a:p>
            <a:pPr>
              <a:defRPr/>
            </a:pPr>
            <a:fld id="{1935CB72-67EE-4B55-8EC3-C645E69735E1}" type="slidenum">
              <a:rPr lang="en-US"/>
              <a:pPr>
                <a:defRPr/>
              </a:pPr>
              <a:t>4</a:t>
            </a:fld>
            <a:endParaRPr lang="en-US"/>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74638"/>
            <a:ext cx="8229600" cy="715962"/>
          </a:xfrm>
        </p:spPr>
        <p:txBody>
          <a:bodyPr/>
          <a:lstStyle/>
          <a:p>
            <a:pPr algn="l" eaLnBrk="1" hangingPunct="1"/>
            <a:r>
              <a:rPr lang="en-US" sz="3200" b="1" i="1" smtClean="0">
                <a:solidFill>
                  <a:srgbClr val="A50021"/>
                </a:solidFill>
                <a:latin typeface="VNI-Times" pitchFamily="2" charset="0"/>
              </a:rPr>
              <a:t>2.1.2. Ñaùnh giaù keát quaû nghieân cöùu:</a:t>
            </a:r>
          </a:p>
        </p:txBody>
      </p:sp>
      <p:sp>
        <p:nvSpPr>
          <p:cNvPr id="6147" name="Rectangle 3"/>
          <p:cNvSpPr>
            <a:spLocks noGrp="1" noChangeArrowheads="1"/>
          </p:cNvSpPr>
          <p:nvPr>
            <p:ph idx="1"/>
          </p:nvPr>
        </p:nvSpPr>
        <p:spPr>
          <a:xfrm>
            <a:off x="228600" y="990600"/>
            <a:ext cx="8686800" cy="4267200"/>
          </a:xfrm>
        </p:spPr>
        <p:txBody>
          <a:bodyPr/>
          <a:lstStyle/>
          <a:p>
            <a:pPr algn="just" eaLnBrk="1" hangingPunct="1">
              <a:lnSpc>
                <a:spcPct val="110000"/>
              </a:lnSpc>
              <a:buClr>
                <a:srgbClr val="0000CC"/>
              </a:buClr>
              <a:buFont typeface="Wingdings" pitchFamily="2" charset="2"/>
              <a:buChar char="v"/>
            </a:pPr>
            <a:r>
              <a:rPr lang="en-US" sz="2100" b="1" smtClean="0">
                <a:solidFill>
                  <a:srgbClr val="0000CC"/>
                </a:solidFill>
                <a:latin typeface="VNI-Times" pitchFamily="2" charset="0"/>
              </a:rPr>
              <a:t>Phaân tích kinh teá kyõ thuaät döïa treân caùc soá lieäu coù saün. Muïc ñích laø nhaèøm xaùc ñònh caùc tieàm naêng cuûa döï aùn. </a:t>
            </a:r>
          </a:p>
          <a:p>
            <a:pPr algn="just" eaLnBrk="1" hangingPunct="1">
              <a:lnSpc>
                <a:spcPct val="110000"/>
              </a:lnSpc>
              <a:buClr>
                <a:srgbClr val="0000CC"/>
              </a:buClr>
              <a:buFont typeface="Wingdings" pitchFamily="2" charset="2"/>
              <a:buChar char="v"/>
            </a:pPr>
            <a:r>
              <a:rPr lang="en-US" sz="2100" b="1" i="1" smtClean="0">
                <a:solidFill>
                  <a:srgbClr val="A50021"/>
                </a:solidFill>
                <a:latin typeface="VNI-Times" pitchFamily="2" charset="0"/>
              </a:rPr>
              <a:t>Trong nhieàu tröôøng hôïp vieäc so saùnh giöõa giaù nguyeân lieäu vaø saûn phaåm cuõng coù theå ñi ñeán loaïi boû qui trình</a:t>
            </a:r>
            <a:r>
              <a:rPr lang="en-US" sz="2100" b="1" smtClean="0">
                <a:solidFill>
                  <a:srgbClr val="A50021"/>
                </a:solidFill>
                <a:latin typeface="VNI-Times" pitchFamily="2" charset="0"/>
              </a:rPr>
              <a:t>.</a:t>
            </a:r>
          </a:p>
          <a:p>
            <a:pPr algn="just" eaLnBrk="1" hangingPunct="1">
              <a:lnSpc>
                <a:spcPct val="110000"/>
              </a:lnSpc>
              <a:buClr>
                <a:srgbClr val="0000CC"/>
              </a:buClr>
              <a:buFont typeface="Wingdings" pitchFamily="2" charset="2"/>
              <a:buChar char="v"/>
            </a:pPr>
            <a:r>
              <a:rPr lang="en-US" sz="2100" b="1" smtClean="0">
                <a:solidFill>
                  <a:srgbClr val="0000CC"/>
                </a:solidFill>
                <a:latin typeface="VNI-Times" pitchFamily="2" charset="0"/>
              </a:rPr>
              <a:t>Giai ñoaïn 2 baét ñaàu sau khi hoaøn taát TN ñaõ ñöôïc hoaïch ñònh ñeå coù ñuû thoâng tin vaø soá lieäu tính CBVC vaø phaân tích, löïa choïn sô boä caùc quaù trình maëc duø </a:t>
            </a:r>
            <a:r>
              <a:rPr lang="en-US" sz="2100" b="1" i="1" smtClean="0">
                <a:solidFill>
                  <a:srgbClr val="A50021"/>
                </a:solidFill>
                <a:latin typeface="VNI-Times" pitchFamily="2" charset="0"/>
              </a:rPr>
              <a:t>coù theå phaûi giaû söû moät soá soá lieäu coøn thieáu</a:t>
            </a:r>
            <a:r>
              <a:rPr lang="en-US" sz="2100" b="1" smtClean="0">
                <a:solidFill>
                  <a:srgbClr val="A50021"/>
                </a:solidFill>
                <a:latin typeface="VNI-Times" pitchFamily="2" charset="0"/>
              </a:rPr>
              <a:t>. </a:t>
            </a:r>
          </a:p>
          <a:p>
            <a:pPr algn="just" eaLnBrk="1" hangingPunct="1">
              <a:lnSpc>
                <a:spcPct val="110000"/>
              </a:lnSpc>
              <a:buClr>
                <a:srgbClr val="0000CC"/>
              </a:buClr>
              <a:buFont typeface="Wingdings" pitchFamily="2" charset="2"/>
              <a:buChar char="v"/>
            </a:pPr>
            <a:r>
              <a:rPr lang="en-US" sz="2100" b="1" smtClean="0">
                <a:solidFill>
                  <a:srgbClr val="0000CC"/>
                </a:solidFill>
                <a:latin typeface="VNI-Times" pitchFamily="2" charset="0"/>
              </a:rPr>
              <a:t>Trong giai ñoaïn nghieân cöùu, ñaùnh giaù veà maët kyõ  thuaät moät döï aùn nhaèm ñeå:</a:t>
            </a:r>
            <a:endParaRPr lang="en-US" sz="2100" b="1" i="1" smtClean="0">
              <a:solidFill>
                <a:srgbClr val="0000CC"/>
              </a:solidFill>
              <a:latin typeface="VNI-Times" pitchFamily="2" charset="0"/>
            </a:endParaRPr>
          </a:p>
          <a:p>
            <a:pPr algn="just" eaLnBrk="1" hangingPunct="1">
              <a:lnSpc>
                <a:spcPct val="110000"/>
              </a:lnSpc>
              <a:buFont typeface="Wingdings" pitchFamily="2" charset="2"/>
              <a:buNone/>
            </a:pPr>
            <a:r>
              <a:rPr lang="en-US" sz="2100" b="1" i="1" smtClean="0">
                <a:solidFill>
                  <a:srgbClr val="0000CC"/>
                </a:solidFill>
                <a:latin typeface="VNI-Times" pitchFamily="2" charset="0"/>
              </a:rPr>
              <a:t>	(1) phaân tích tính khaû thi veà maët kinh teá cuûa döï aùn;</a:t>
            </a:r>
          </a:p>
          <a:p>
            <a:pPr algn="just" eaLnBrk="1" hangingPunct="1">
              <a:lnSpc>
                <a:spcPct val="110000"/>
              </a:lnSpc>
              <a:buFont typeface="Wingdings" pitchFamily="2" charset="2"/>
              <a:buNone/>
            </a:pPr>
            <a:r>
              <a:rPr lang="en-US" sz="2100" b="1" i="1" smtClean="0">
                <a:solidFill>
                  <a:srgbClr val="0000CC"/>
                </a:solidFill>
                <a:latin typeface="VNI-Times" pitchFamily="2" charset="0"/>
              </a:rPr>
              <a:t>	(2) phaùc thaûo caùc quaù trình vaø TB lieân quan ñeán qui trình</a:t>
            </a:r>
          </a:p>
          <a:p>
            <a:pPr algn="just" eaLnBrk="1" hangingPunct="1">
              <a:lnSpc>
                <a:spcPct val="110000"/>
              </a:lnSpc>
              <a:buFont typeface="Wingdings" pitchFamily="2" charset="2"/>
              <a:buNone/>
            </a:pPr>
            <a:r>
              <a:rPr lang="en-US" sz="2100" b="1" i="1" smtClean="0">
                <a:solidFill>
                  <a:srgbClr val="0000CC"/>
                </a:solidFill>
                <a:latin typeface="VNI-Times" pitchFamily="2" charset="0"/>
              </a:rPr>
              <a:t>	(3) xaùc ñònh caùc thoâng tin caàn boå sung ñeå phuïc vuï cho giai ñoaïn thieát keá</a:t>
            </a:r>
            <a:endParaRPr lang="en-US" sz="2100" b="1" smtClean="0">
              <a:solidFill>
                <a:srgbClr val="0000CC"/>
              </a:solidFill>
              <a:latin typeface="VNI-Times" pitchFamily="2" charset="0"/>
            </a:endParaRPr>
          </a:p>
          <a:p>
            <a:pPr algn="just" eaLnBrk="1" hangingPunct="1">
              <a:lnSpc>
                <a:spcPct val="110000"/>
              </a:lnSpc>
              <a:buFont typeface="Wingdings" pitchFamily="2" charset="2"/>
              <a:buNone/>
            </a:pPr>
            <a:r>
              <a:rPr lang="en-US" sz="2100" b="1" smtClean="0">
                <a:solidFill>
                  <a:srgbClr val="A50021"/>
                </a:solidFill>
                <a:latin typeface="VNI-Times" pitchFamily="2" charset="0"/>
              </a:rPr>
              <a:t>	Hoaøn taát vieäc ñaùnh giaù seõ cung caáp cô sôû cho </a:t>
            </a:r>
            <a:r>
              <a:rPr lang="en-US" sz="2100" b="1" i="1" smtClean="0">
                <a:solidFill>
                  <a:srgbClr val="A50021"/>
                </a:solidFill>
                <a:latin typeface="VNI-Times" pitchFamily="2" charset="0"/>
              </a:rPr>
              <a:t>quyeát ñònh xem coù caàn laøm thí nghieäm boå sung hay trieãn khai döï aùn vôùi giai ñoaïn saûn xuaát thöû</a:t>
            </a:r>
            <a:r>
              <a:rPr lang="en-US" sz="2100" b="1" smtClean="0">
                <a:solidFill>
                  <a:srgbClr val="A50021"/>
                </a:solidFill>
                <a:latin typeface="VNI-Times" pitchFamily="2" charset="0"/>
              </a:rPr>
              <a:t>.</a:t>
            </a:r>
          </a:p>
        </p:txBody>
      </p:sp>
      <p:sp>
        <p:nvSpPr>
          <p:cNvPr id="7" name="Slide Number Placeholder 6"/>
          <p:cNvSpPr>
            <a:spLocks noGrp="1"/>
          </p:cNvSpPr>
          <p:nvPr>
            <p:ph type="sldNum" sz="quarter" idx="12"/>
          </p:nvPr>
        </p:nvSpPr>
        <p:spPr/>
        <p:txBody>
          <a:bodyPr/>
          <a:lstStyle/>
          <a:p>
            <a:pPr>
              <a:defRPr/>
            </a:pPr>
            <a:fld id="{2F7FB9A0-639F-424F-8D3A-DBEC4E3F2CCF}" type="slidenum">
              <a:rPr lang="en-US"/>
              <a:pPr>
                <a:defRPr/>
              </a:pPr>
              <a:t>5</a:t>
            </a:fld>
            <a:endParaRPr lang="en-US"/>
          </a:p>
        </p:txBody>
      </p:sp>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z="2400" b="1" i="1" smtClean="0">
                <a:solidFill>
                  <a:srgbClr val="A50021"/>
                </a:solidFill>
                <a:latin typeface="VNI-Times" pitchFamily="2" charset="0"/>
              </a:rPr>
              <a:t>Neáu coù hai hay nhieàu qui trình coâng ngheä saûn xuaát cuøng moät saûn phaåm, vieäc ñaùnh giaù naøy seõ cho thaáy qui trình naøo laø thích hôïp hôn ñeå taäp trung nghieân cöùu</a:t>
            </a:r>
            <a:r>
              <a:rPr lang="en-US" sz="2400" b="1" smtClean="0">
                <a:solidFill>
                  <a:srgbClr val="0000CC"/>
                </a:solidFill>
                <a:latin typeface="VNI-Times" pitchFamily="2" charset="0"/>
              </a:rPr>
              <a:t>.</a:t>
            </a:r>
          </a:p>
        </p:txBody>
      </p:sp>
      <p:sp>
        <p:nvSpPr>
          <p:cNvPr id="7171" name="Rectangle 3"/>
          <p:cNvSpPr>
            <a:spLocks noGrp="1" noChangeArrowheads="1"/>
          </p:cNvSpPr>
          <p:nvPr>
            <p:ph idx="1"/>
          </p:nvPr>
        </p:nvSpPr>
        <p:spPr/>
        <p:txBody>
          <a:bodyPr/>
          <a:lstStyle/>
          <a:p>
            <a:pPr marL="6350" indent="739775" algn="just" eaLnBrk="1" hangingPunct="1">
              <a:buClr>
                <a:srgbClr val="0000CC"/>
              </a:buClr>
              <a:buFont typeface="Wingdings" pitchFamily="2" charset="2"/>
              <a:buChar char="v"/>
            </a:pPr>
            <a:r>
              <a:rPr lang="en-US" sz="2600" b="1" smtClean="0">
                <a:solidFill>
                  <a:srgbClr val="0000CC"/>
                </a:solidFill>
                <a:latin typeface="VNI-Times" pitchFamily="2" charset="0"/>
              </a:rPr>
              <a:t>Phaân tích kinh teá kyõ thuaät neân ñöôïc baét ñaàu caøng sôùm caøng toát sau khi ñaõ coù CBVC vaø phaùc thaûo sô boä chi tieát caùc böôùc coâng ngheä vaø tinh cheá saûn phaåm. </a:t>
            </a:r>
          </a:p>
          <a:p>
            <a:pPr marL="6350" indent="739775" algn="just" eaLnBrk="1" hangingPunct="1">
              <a:buClr>
                <a:srgbClr val="0000CC"/>
              </a:buClr>
              <a:buFont typeface="Wingdings" pitchFamily="2" charset="2"/>
              <a:buChar char="v"/>
            </a:pPr>
            <a:r>
              <a:rPr lang="en-US" sz="2600" b="1" smtClean="0">
                <a:solidFill>
                  <a:srgbClr val="0000CC"/>
                </a:solidFill>
                <a:latin typeface="VNI-Times" pitchFamily="2" charset="0"/>
              </a:rPr>
              <a:t>Trong quaù trình trao ñoåi thoâng tin seõ giuùp cho caùc KS vaø ngöôøi nghieân cöùu trong PTN nhaän thöùc ra ñöôïc caùc vaán ñeà kyõ thuaät vaø thieát keá ñeå </a:t>
            </a:r>
            <a:r>
              <a:rPr lang="en-US" sz="2600" b="1" i="1" smtClean="0">
                <a:solidFill>
                  <a:srgbClr val="A50021"/>
                </a:solidFill>
                <a:latin typeface="VNI-Times" pitchFamily="2" charset="0"/>
              </a:rPr>
              <a:t>ngöôøi coù kieán thöùc toång hôïp taäp trung giaûi quyeát.</a:t>
            </a:r>
            <a:r>
              <a:rPr lang="en-US" sz="2600" b="1" smtClean="0">
                <a:solidFill>
                  <a:srgbClr val="0000CC"/>
                </a:solidFill>
                <a:latin typeface="VNI-Times" pitchFamily="2" charset="0"/>
              </a:rPr>
              <a:t> </a:t>
            </a:r>
          </a:p>
          <a:p>
            <a:pPr marL="6350" indent="739775" algn="just" eaLnBrk="1" hangingPunct="1">
              <a:buClr>
                <a:srgbClr val="0000CC"/>
              </a:buClr>
              <a:buFont typeface="Wingdings" pitchFamily="2" charset="2"/>
              <a:buChar char="v"/>
            </a:pPr>
            <a:r>
              <a:rPr lang="en-US" sz="2600" b="1" smtClean="0">
                <a:solidFill>
                  <a:srgbClr val="0000CC"/>
                </a:solidFill>
                <a:latin typeface="VNI-Times" pitchFamily="2" charset="0"/>
              </a:rPr>
              <a:t>Neáu nhöõng ñaùnh giaù kinh teá kyõ thuaät cho thaáy döï aùn coù tính kinh teá cao thì seõ xaùc ñònh caùc haïng muïc cuûa chi phí saûn xuaát vaø phöông phaùp ñeå tieát giaûm chuùng.</a:t>
            </a:r>
          </a:p>
        </p:txBody>
      </p:sp>
      <p:sp>
        <p:nvSpPr>
          <p:cNvPr id="8196" name="Slide Number Placeholder 5"/>
          <p:cNvSpPr>
            <a:spLocks noGrp="1"/>
          </p:cNvSpPr>
          <p:nvPr>
            <p:ph type="sldNum" sz="quarter" idx="12"/>
          </p:nvPr>
        </p:nvSpPr>
        <p:spPr/>
        <p:txBody>
          <a:bodyPr/>
          <a:lstStyle/>
          <a:p>
            <a:pPr>
              <a:defRPr/>
            </a:pPr>
            <a:fld id="{AFF2FF02-9E5A-42A2-9711-F86F8C2FA9F9}" type="slidenum">
              <a:rPr lang="en-US"/>
              <a:pPr>
                <a:defRPr/>
              </a:pPr>
              <a:t>6</a:t>
            </a:fld>
            <a:endParaRPr lang="en-US"/>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z="2800" b="1" smtClean="0">
                <a:solidFill>
                  <a:srgbClr val="A50021"/>
                </a:solidFill>
                <a:latin typeface="VNI-Times" pitchFamily="2" charset="0"/>
              </a:rPr>
              <a:t>2.1.3. Nhöõng yeâu caàu cho quaù trình nghieân cöùu vaø trieãn khai:</a:t>
            </a:r>
          </a:p>
        </p:txBody>
      </p:sp>
      <p:sp>
        <p:nvSpPr>
          <p:cNvPr id="8195" name="Rectangle 3"/>
          <p:cNvSpPr>
            <a:spLocks noGrp="1" noChangeArrowheads="1"/>
          </p:cNvSpPr>
          <p:nvPr>
            <p:ph idx="1"/>
          </p:nvPr>
        </p:nvSpPr>
        <p:spPr>
          <a:xfrm>
            <a:off x="457200" y="2133600"/>
            <a:ext cx="8110538" cy="3886200"/>
          </a:xfrm>
        </p:spPr>
        <p:txBody>
          <a:bodyPr/>
          <a:lstStyle/>
          <a:p>
            <a:pPr marL="0" indent="854075" algn="just" eaLnBrk="1" hangingPunct="1">
              <a:buFont typeface="Wingdings" pitchFamily="2" charset="2"/>
              <a:buNone/>
            </a:pPr>
            <a:r>
              <a:rPr lang="en-US" sz="2800" b="1" i="1" smtClean="0">
                <a:solidFill>
                  <a:srgbClr val="0000CC"/>
                </a:solidFill>
                <a:latin typeface="VNI-Times" pitchFamily="2" charset="0"/>
              </a:rPr>
              <a:t>	Keát quaû cuûa caùc thí nghieäm nghieân cöùu vaø saûn xuaát thöû phaûi </a:t>
            </a:r>
            <a:r>
              <a:rPr lang="en-US" sz="2800" b="1" i="1" smtClean="0">
                <a:solidFill>
                  <a:srgbClr val="A50021"/>
                </a:solidFill>
                <a:latin typeface="VNI-Times" pitchFamily="2" charset="0"/>
              </a:rPr>
              <a:t>chæ ra ñöôïc nhöõng nghieân cöùu trieãn khai caàn thöïc hieän ñeå thu thaäp ñöôïc caùc thoâng tin coù ích cho thieát keá</a:t>
            </a:r>
            <a:r>
              <a:rPr lang="en-US" sz="2800" b="1" smtClean="0">
                <a:solidFill>
                  <a:srgbClr val="A50021"/>
                </a:solidFill>
                <a:latin typeface="VNI-Times" pitchFamily="2" charset="0"/>
              </a:rPr>
              <a:t>.</a:t>
            </a:r>
            <a:r>
              <a:rPr lang="en-US" sz="2800" b="1" smtClean="0">
                <a:solidFill>
                  <a:srgbClr val="0000CC"/>
                </a:solidFill>
                <a:latin typeface="VNI-Times" pitchFamily="2" charset="0"/>
              </a:rPr>
              <a:t> </a:t>
            </a:r>
          </a:p>
        </p:txBody>
      </p:sp>
      <p:sp>
        <p:nvSpPr>
          <p:cNvPr id="9220" name="Slide Number Placeholder 5"/>
          <p:cNvSpPr>
            <a:spLocks noGrp="1"/>
          </p:cNvSpPr>
          <p:nvPr>
            <p:ph type="sldNum" sz="quarter" idx="12"/>
          </p:nvPr>
        </p:nvSpPr>
        <p:spPr/>
        <p:txBody>
          <a:bodyPr/>
          <a:lstStyle/>
          <a:p>
            <a:pPr>
              <a:defRPr/>
            </a:pPr>
            <a:fld id="{8044FF00-B752-4E7B-854B-C20692B1E519}" type="slidenum">
              <a:rPr lang="en-US"/>
              <a:pPr>
                <a:defRPr/>
              </a:pPr>
              <a:t>7</a:t>
            </a:fld>
            <a:endParaRPr lang="en-US"/>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2"/>
          <p:cNvSpPr>
            <a:spLocks noGrp="1" noChangeArrowheads="1"/>
          </p:cNvSpPr>
          <p:nvPr>
            <p:ph type="title"/>
          </p:nvPr>
        </p:nvSpPr>
        <p:spPr/>
        <p:txBody>
          <a:bodyPr rtlCol="0">
            <a:normAutofit fontScale="90000"/>
          </a:bodyPr>
          <a:lstStyle/>
          <a:p>
            <a:pPr marL="808038" indent="-808038" algn="l" eaLnBrk="1" fontAlgn="auto" hangingPunct="1">
              <a:spcAft>
                <a:spcPts val="0"/>
              </a:spcAft>
              <a:defRPr/>
            </a:pPr>
            <a:r>
              <a:rPr lang="en-US" sz="3600" b="1" smtClean="0">
                <a:solidFill>
                  <a:srgbClr val="A50021"/>
                </a:solidFill>
                <a:latin typeface="VNI-Times" pitchFamily="2" charset="0"/>
              </a:rPr>
              <a:t>2.1.4. Nghieân cöùu kyõ thuaät sô boä: </a:t>
            </a:r>
            <a:r>
              <a:rPr lang="en-US" sz="3100" b="1" i="1" smtClean="0">
                <a:solidFill>
                  <a:srgbClr val="A50021"/>
                </a:solidFill>
                <a:latin typeface="VNI-Times" pitchFamily="2" charset="0"/>
              </a:rPr>
              <a:t/>
            </a:r>
            <a:br>
              <a:rPr lang="en-US" sz="3100" b="1" i="1" smtClean="0">
                <a:solidFill>
                  <a:srgbClr val="A50021"/>
                </a:solidFill>
                <a:latin typeface="VNI-Times" pitchFamily="2" charset="0"/>
              </a:rPr>
            </a:br>
            <a:r>
              <a:rPr lang="en-US" sz="2800" b="1" i="1" smtClean="0">
                <a:solidFill>
                  <a:srgbClr val="A50021"/>
                </a:solidFill>
                <a:latin typeface="VNI-Times" pitchFamily="2" charset="0"/>
              </a:rPr>
              <a:t>Caàn phaûi xaùc ñònh caùc thieát bò coù trong qui trình vaø caùc tieän nghi hoå trôï caàn thieát</a:t>
            </a:r>
          </a:p>
        </p:txBody>
      </p:sp>
      <p:sp>
        <p:nvSpPr>
          <p:cNvPr id="10246" name="Rectangle 3"/>
          <p:cNvSpPr>
            <a:spLocks noGrp="1" noChangeArrowheads="1"/>
          </p:cNvSpPr>
          <p:nvPr>
            <p:ph idx="1"/>
          </p:nvPr>
        </p:nvSpPr>
        <p:spPr>
          <a:xfrm>
            <a:off x="566738" y="1752600"/>
            <a:ext cx="8348662" cy="4267200"/>
          </a:xfrm>
        </p:spPr>
        <p:txBody>
          <a:bodyPr rtlCol="0">
            <a:normAutofit fontScale="92500" lnSpcReduction="20000"/>
          </a:bodyPr>
          <a:lstStyle/>
          <a:p>
            <a:pPr marL="0" indent="914400" algn="just" eaLnBrk="1" fontAlgn="auto" hangingPunct="1">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Trong SX, caùc thieát bò ñöôïc söû duïng ôû qui moâ lôùn, vaän haønh lieân tuïc maø khoâng caàn thieát phaûi baûo trì thöôøng xuyeân. </a:t>
            </a:r>
          </a:p>
          <a:p>
            <a:pPr marL="0" indent="914400" algn="just" eaLnBrk="1" fontAlgn="auto" hangingPunct="1">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Ngoaøi ra vaät lieäu cheá taïo thieát bò  thöôøng laø kim loaïi, goám söù hay theùp traùng thuyû tinh, composit. </a:t>
            </a:r>
          </a:p>
          <a:p>
            <a:pPr marL="0" indent="914400" algn="just" eaLnBrk="1" fontAlgn="auto" hangingPunct="1">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Vôùi caùc thieát bò phi chuaån khoâng coù saün treân thò tröôøng caàn thöïc hieän caùc nghieân cöùu kyõ thuaät vaø phöông phaùp kieåm tra loaïi thieát bò naøy cuõng nhö xaùc ñònh caùc haïng muïc tieâu chuaån caàn thieát laép ñaët keøm theo. Ñaây laø moät trong nhöõng nhieäm vuï cuûa giai ñoaïn saûn xuaát thöû.</a:t>
            </a:r>
          </a:p>
        </p:txBody>
      </p:sp>
      <p:sp>
        <p:nvSpPr>
          <p:cNvPr id="10244" name="Slide Number Placeholder 5"/>
          <p:cNvSpPr>
            <a:spLocks noGrp="1"/>
          </p:cNvSpPr>
          <p:nvPr>
            <p:ph type="sldNum" sz="quarter" idx="12"/>
          </p:nvPr>
        </p:nvSpPr>
        <p:spPr/>
        <p:txBody>
          <a:bodyPr/>
          <a:lstStyle/>
          <a:p>
            <a:pPr>
              <a:defRPr/>
            </a:pPr>
            <a:fld id="{045E6862-B6A4-415B-B4CD-41A0A0F4AE98}" type="slidenum">
              <a:rPr lang="en-US"/>
              <a:pPr>
                <a:defRPr/>
              </a:pPr>
              <a:t>8</a:t>
            </a:fld>
            <a:endParaRPr lang="en-US"/>
          </a:p>
        </p:txBody>
      </p:sp>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4638"/>
            <a:ext cx="8229600" cy="792162"/>
          </a:xfrm>
        </p:spPr>
        <p:txBody>
          <a:bodyPr/>
          <a:lstStyle/>
          <a:p>
            <a:pPr algn="l" eaLnBrk="1" hangingPunct="1"/>
            <a:r>
              <a:rPr lang="en-US" sz="3200" b="1" i="1" smtClean="0">
                <a:solidFill>
                  <a:srgbClr val="A50021"/>
                </a:solidFill>
                <a:latin typeface="VNI-Times" pitchFamily="2" charset="0"/>
              </a:rPr>
              <a:t>2.1.5. Saûn xuaát thöû</a:t>
            </a:r>
            <a:r>
              <a:rPr lang="en-US" smtClean="0"/>
              <a:t> </a:t>
            </a:r>
          </a:p>
        </p:txBody>
      </p:sp>
      <p:sp>
        <p:nvSpPr>
          <p:cNvPr id="10243" name="Rectangle 3"/>
          <p:cNvSpPr>
            <a:spLocks noGrp="1" noChangeArrowheads="1"/>
          </p:cNvSpPr>
          <p:nvPr>
            <p:ph idx="1"/>
          </p:nvPr>
        </p:nvSpPr>
        <p:spPr/>
        <p:txBody>
          <a:bodyPr/>
          <a:lstStyle/>
          <a:p>
            <a:pPr algn="just" eaLnBrk="1" hangingPunct="1">
              <a:buFont typeface="Wingdings" pitchFamily="2" charset="2"/>
              <a:buNone/>
            </a:pPr>
            <a:r>
              <a:rPr lang="en-US" sz="2800" b="1" smtClean="0">
                <a:solidFill>
                  <a:srgbClr val="0000CC"/>
                </a:solidFill>
                <a:latin typeface="VNI-Times" pitchFamily="2" charset="0"/>
              </a:rPr>
              <a:t>	(1) coù khaû naêng cung caáp caùc keát quaû coù theå vaän duïng vaøo thieát keá vaø vaän haønh nhaø maùy sau naøy; hay</a:t>
            </a:r>
          </a:p>
          <a:p>
            <a:pPr algn="just" eaLnBrk="1" hangingPunct="1">
              <a:buFont typeface="Wingdings" pitchFamily="2" charset="2"/>
              <a:buNone/>
            </a:pPr>
            <a:r>
              <a:rPr lang="en-US" sz="2800" b="1" smtClean="0">
                <a:solidFill>
                  <a:srgbClr val="0000CC"/>
                </a:solidFill>
                <a:latin typeface="VNI-Times" pitchFamily="2" charset="0"/>
              </a:rPr>
              <a:t>	(2) ñöôïc thieát keá vaø cheá taïo nhaèm xaùc ñònh khoaûng thoâng soá hoaït ñoäng roäng hôn cho nhaø maùy saûn xuaát sau naøy.</a:t>
            </a:r>
          </a:p>
        </p:txBody>
      </p:sp>
      <p:sp>
        <p:nvSpPr>
          <p:cNvPr id="11268" name="Slide Number Placeholder 5"/>
          <p:cNvSpPr>
            <a:spLocks noGrp="1"/>
          </p:cNvSpPr>
          <p:nvPr>
            <p:ph type="sldNum" sz="quarter" idx="12"/>
          </p:nvPr>
        </p:nvSpPr>
        <p:spPr/>
        <p:txBody>
          <a:bodyPr/>
          <a:lstStyle/>
          <a:p>
            <a:pPr>
              <a:defRPr/>
            </a:pPr>
            <a:fld id="{434A01AD-A095-4551-AED3-541A8C85F0F1}" type="slidenum">
              <a:rPr lang="en-US"/>
              <a:pPr>
                <a:defRPr/>
              </a:pPr>
              <a:t>9</a:t>
            </a:fld>
            <a:endParaRPr lang="en-US"/>
          </a:p>
        </p:txBody>
      </p:sp>
    </p:spTree>
  </p:cSld>
  <p:clrMapOvr>
    <a:masterClrMapping/>
  </p:clrMapOvr>
  <p:transition>
    <p:wipe dir="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524</TotalTime>
  <Words>2222</Words>
  <Application>Microsoft Office PowerPoint</Application>
  <PresentationFormat>On-screen Show (4:3)</PresentationFormat>
  <Paragraphs>158</Paragraphs>
  <Slides>29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Verdana</vt:lpstr>
      <vt:lpstr>Arial</vt:lpstr>
      <vt:lpstr>Calibri</vt:lpstr>
      <vt:lpstr>VNI-Auchon</vt:lpstr>
      <vt:lpstr>VNI-Times</vt:lpstr>
      <vt:lpstr>Wingdings</vt:lpstr>
      <vt:lpstr>Times New Roman</vt:lpstr>
      <vt:lpstr>VNI Times</vt:lpstr>
      <vt:lpstr>Office Theme</vt:lpstr>
      <vt:lpstr>Chöông 2: TRIEÃN KHAI DÖÏ AÙN</vt:lpstr>
      <vt:lpstr>2.1. Quaù trình trieãn khai moät döï aùn</vt:lpstr>
      <vt:lpstr>Moät döï aùn seõ ñöôïc thöïc hieän theo moät trình töï nhö sau:</vt:lpstr>
      <vt:lpstr>2.1.1. Nghieân cöùu qui trình:</vt:lpstr>
      <vt:lpstr>2.1.2. Ñaùnh giaù keát quaû nghieân cöùu:</vt:lpstr>
      <vt:lpstr>Neáu coù hai hay nhieàu qui trình coâng ngheä saûn xuaát cuøng moät saûn phaåm, vieäc ñaùnh giaù naøy seõ cho thaáy qui trình naøo laø thích hôïp hôn ñeå taäp trung nghieân cöùu.</vt:lpstr>
      <vt:lpstr>2.1.3. Nhöõng yeâu caàu cho quaù trình nghieân cöùu vaø trieãn khai:</vt:lpstr>
      <vt:lpstr>2.1.4. Nghieân cöùu kyõ thuaät sô boä:  Caàn phaûi xaùc ñònh caùc thieát bò coù trong qui trình vaø caùc tieän nghi hoå trôï caàn thieát</vt:lpstr>
      <vt:lpstr>2.1.5. Saûn xuaát thöû </vt:lpstr>
      <vt:lpstr>Danh saùch caùc  haïng muïc caàn xem xeùt trong giai ñoaïn saûn xuaát thöû</vt:lpstr>
      <vt:lpstr>Thieát bò saûn xuaát thöû</vt:lpstr>
      <vt:lpstr>THIẾT BỊ SẤY KHÍ ĐỘNG</vt:lpstr>
      <vt:lpstr>SẢN XUẤT PILOT BỘT CHANH</vt:lpstr>
      <vt:lpstr>2.1.6. Duïng cuï ño vaø kieåm soaùt</vt:lpstr>
      <vt:lpstr>Trình töï phaân tích vieäc söû duïng duïng cuï ño vaø kieåm soaùt quaù trình thay ñoåi theo qui trình coâng ngheä, tuy nhieân caàn nhôù nhöõng böôùc cô baûn sau:</vt:lpstr>
      <vt:lpstr>2.1.7. Nhaø maùy saûn xuaát qui moâ thöông maïi</vt:lpstr>
      <vt:lpstr>Caàn phoái hôïp giöõa naêng suaát vaø hình daùng nhaø maùy, boá trí maët baèng nhaø maùy vaø xaùc ñònh ñöôøng di chuyeån toát nhaát cuûa taát caû caùc doøng vaät lieäu vaø saûn phaåm. </vt:lpstr>
      <vt:lpstr>Nhöõng ñieåm quan troïng sau caàn xem xeùt: </vt:lpstr>
      <vt:lpstr>PowerPoint Presentation</vt:lpstr>
      <vt:lpstr>Lắp đặt tháp chưng cất các sản phẩm dầu nặng trên 540 tấn, L= 68 m, D= 8,4 m Để đưa thiết bị này lên vị trí cách mặt đất 15 m, phải sử dụng 2 cần cẩu loại 1.250 tấn và 800 tấn, mất 10 giờ. Tháp chưng cất và thiết bị phản ứng hợp thành tổ hợp thiết bị chế biến các thành phần giá trị thấp thành những sản phẩm có giá trị cao như xăng các loại, dầu diesel.</vt:lpstr>
      <vt:lpstr>Công ty Lilama 45.1 lắp thiết bị truyền nhiệt Nhà máy Lọc dầu Dung Quất </vt:lpstr>
      <vt:lpstr>Sơ đồ nguyên lý thiết bị ngưng tụ ống chùm</vt:lpstr>
      <vt:lpstr>Chế tạo bồn bể chứa khí hóa lỏng </vt:lpstr>
      <vt:lpstr>2.2. Caùc yeáu toá kyõ thuaät</vt:lpstr>
      <vt:lpstr>2.2.2. Sô ñoà qui trình</vt:lpstr>
      <vt:lpstr>2.2.3. Thieát bò</vt:lpstr>
      <vt:lpstr>2.2.4. Boá trí nhaø maùy</vt:lpstr>
      <vt:lpstr>2.2.5. Vò trí nhaø maùy</vt:lpstr>
      <vt:lpstr>2.2.6. Xaây döïng nhaø maùy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Chöông 9: CAÙC NHU CAÀU HOÅ TRÔÏ (Utilities)</dc:title>
  <dc:creator>ThanhTruoc</dc:creator>
  <cp:lastModifiedBy>ThanhTruoc</cp:lastModifiedBy>
  <cp:revision>31</cp:revision>
  <dcterms:created xsi:type="dcterms:W3CDTF">2006-09-25T02:48:41Z</dcterms:created>
  <dcterms:modified xsi:type="dcterms:W3CDTF">2013-05-23T04:55:07Z</dcterms:modified>
</cp:coreProperties>
</file>